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5" r:id="rId1"/>
  </p:sldMasterIdLst>
  <p:notesMasterIdLst>
    <p:notesMasterId r:id="rId28"/>
  </p:notesMasterIdLst>
  <p:sldIdLst>
    <p:sldId id="256" r:id="rId2"/>
    <p:sldId id="316" r:id="rId3"/>
    <p:sldId id="309" r:id="rId4"/>
    <p:sldId id="269" r:id="rId5"/>
    <p:sldId id="289" r:id="rId6"/>
    <p:sldId id="308" r:id="rId7"/>
    <p:sldId id="315" r:id="rId8"/>
    <p:sldId id="457" r:id="rId9"/>
    <p:sldId id="458" r:id="rId10"/>
    <p:sldId id="302" r:id="rId11"/>
    <p:sldId id="314" r:id="rId12"/>
    <p:sldId id="456" r:id="rId13"/>
    <p:sldId id="454" r:id="rId14"/>
    <p:sldId id="407" r:id="rId15"/>
    <p:sldId id="410" r:id="rId16"/>
    <p:sldId id="411" r:id="rId17"/>
    <p:sldId id="416" r:id="rId18"/>
    <p:sldId id="419" r:id="rId19"/>
    <p:sldId id="441" r:id="rId20"/>
    <p:sldId id="258" r:id="rId21"/>
    <p:sldId id="306" r:id="rId22"/>
    <p:sldId id="310" r:id="rId23"/>
    <p:sldId id="293" r:id="rId24"/>
    <p:sldId id="292" r:id="rId25"/>
    <p:sldId id="455" r:id="rId26"/>
    <p:sldId id="291" r:id="rId27"/>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A661426-D116-4F56-85D3-8B66E08DA114}">
          <p14:sldIdLst>
            <p14:sldId id="256"/>
            <p14:sldId id="316"/>
            <p14:sldId id="309"/>
            <p14:sldId id="269"/>
            <p14:sldId id="289"/>
            <p14:sldId id="308"/>
            <p14:sldId id="315"/>
            <p14:sldId id="457"/>
            <p14:sldId id="458"/>
            <p14:sldId id="302"/>
            <p14:sldId id="314"/>
            <p14:sldId id="456"/>
            <p14:sldId id="454"/>
            <p14:sldId id="407"/>
            <p14:sldId id="410"/>
            <p14:sldId id="411"/>
            <p14:sldId id="416"/>
            <p14:sldId id="419"/>
            <p14:sldId id="441"/>
            <p14:sldId id="258"/>
            <p14:sldId id="306"/>
            <p14:sldId id="310"/>
            <p14:sldId id="293"/>
            <p14:sldId id="292"/>
            <p14:sldId id="455"/>
            <p14:sldId id="2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Ruflin" initials="AR" lastIdx="1" clrIdx="0">
    <p:extLst>
      <p:ext uri="{19B8F6BF-5375-455C-9EA6-DF929625EA0E}">
        <p15:presenceInfo xmlns:p15="http://schemas.microsoft.com/office/powerpoint/2012/main" userId="8e35c523b8a014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E6908-8560-4D8D-863E-A10B0C03CBD0}" v="38" dt="2019-05-09T02:51:52.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p:scale>
          <a:sx n="79" d="100"/>
          <a:sy n="79" d="100"/>
        </p:scale>
        <p:origin x="43" y="1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Lyttle" userId="0afcd312-63c3-4927-9c0c-005585607dc7" providerId="ADAL" clId="{D188B9A0-4506-43F7-A360-C6ADC1414327}"/>
    <pc:docChg chg="custSel addSld delSld modSld modSection">
      <pc:chgData name="Jackie Lyttle" userId="0afcd312-63c3-4927-9c0c-005585607dc7" providerId="ADAL" clId="{D188B9A0-4506-43F7-A360-C6ADC1414327}" dt="2019-05-08T17:51:21.364" v="223" actId="20577"/>
      <pc:docMkLst>
        <pc:docMk/>
      </pc:docMkLst>
      <pc:sldChg chg="modSp">
        <pc:chgData name="Jackie Lyttle" userId="0afcd312-63c3-4927-9c0c-005585607dc7" providerId="ADAL" clId="{D188B9A0-4506-43F7-A360-C6ADC1414327}" dt="2019-05-08T17:41:13.451" v="34" actId="20577"/>
        <pc:sldMkLst>
          <pc:docMk/>
          <pc:sldMk cId="3593929847" sldId="256"/>
        </pc:sldMkLst>
        <pc:spChg chg="mod">
          <ac:chgData name="Jackie Lyttle" userId="0afcd312-63c3-4927-9c0c-005585607dc7" providerId="ADAL" clId="{D188B9A0-4506-43F7-A360-C6ADC1414327}" dt="2019-05-08T17:41:13.451" v="34" actId="20577"/>
          <ac:spMkLst>
            <pc:docMk/>
            <pc:sldMk cId="3593929847" sldId="256"/>
            <ac:spMk id="3" creationId="{0C7DBF6A-3B8B-4609-B9D9-84ED87105B96}"/>
          </ac:spMkLst>
        </pc:spChg>
      </pc:sldChg>
      <pc:sldChg chg="del">
        <pc:chgData name="Jackie Lyttle" userId="0afcd312-63c3-4927-9c0c-005585607dc7" providerId="ADAL" clId="{D188B9A0-4506-43F7-A360-C6ADC1414327}" dt="2019-05-08T17:49:14.165" v="81" actId="2696"/>
        <pc:sldMkLst>
          <pc:docMk/>
          <pc:sldMk cId="3770048802" sldId="307"/>
        </pc:sldMkLst>
      </pc:sldChg>
      <pc:sldChg chg="modSp">
        <pc:chgData name="Jackie Lyttle" userId="0afcd312-63c3-4927-9c0c-005585607dc7" providerId="ADAL" clId="{D188B9A0-4506-43F7-A360-C6ADC1414327}" dt="2019-05-08T17:48:59.663" v="80" actId="20577"/>
        <pc:sldMkLst>
          <pc:docMk/>
          <pc:sldMk cId="3540091351" sldId="308"/>
        </pc:sldMkLst>
        <pc:graphicFrameChg chg="mod">
          <ac:chgData name="Jackie Lyttle" userId="0afcd312-63c3-4927-9c0c-005585607dc7" providerId="ADAL" clId="{D188B9A0-4506-43F7-A360-C6ADC1414327}" dt="2019-05-08T17:48:59.663" v="80" actId="20577"/>
          <ac:graphicFrameMkLst>
            <pc:docMk/>
            <pc:sldMk cId="3540091351" sldId="308"/>
            <ac:graphicFrameMk id="5" creationId="{BDE572B5-162B-4757-A116-5C8EA5D246D7}"/>
          </ac:graphicFrameMkLst>
        </pc:graphicFrameChg>
      </pc:sldChg>
      <pc:sldChg chg="modSp">
        <pc:chgData name="Jackie Lyttle" userId="0afcd312-63c3-4927-9c0c-005585607dc7" providerId="ADAL" clId="{D188B9A0-4506-43F7-A360-C6ADC1414327}" dt="2019-05-08T17:51:21.364" v="223" actId="20577"/>
        <pc:sldMkLst>
          <pc:docMk/>
          <pc:sldMk cId="3579372343" sldId="314"/>
        </pc:sldMkLst>
        <pc:spChg chg="mod">
          <ac:chgData name="Jackie Lyttle" userId="0afcd312-63c3-4927-9c0c-005585607dc7" providerId="ADAL" clId="{D188B9A0-4506-43F7-A360-C6ADC1414327}" dt="2019-05-08T17:51:21.364" v="223" actId="20577"/>
          <ac:spMkLst>
            <pc:docMk/>
            <pc:sldMk cId="3579372343" sldId="314"/>
            <ac:spMk id="3" creationId="{0C699733-394D-4A45-A431-6C5DF5A1D454}"/>
          </ac:spMkLst>
        </pc:spChg>
      </pc:sldChg>
      <pc:sldChg chg="modSp add">
        <pc:chgData name="Jackie Lyttle" userId="0afcd312-63c3-4927-9c0c-005585607dc7" providerId="ADAL" clId="{D188B9A0-4506-43F7-A360-C6ADC1414327}" dt="2019-05-08T17:48:36.983" v="69" actId="20577"/>
        <pc:sldMkLst>
          <pc:docMk/>
          <pc:sldMk cId="2703603092" sldId="316"/>
        </pc:sldMkLst>
        <pc:spChg chg="mod">
          <ac:chgData name="Jackie Lyttle" userId="0afcd312-63c3-4927-9c0c-005585607dc7" providerId="ADAL" clId="{D188B9A0-4506-43F7-A360-C6ADC1414327}" dt="2019-05-08T17:48:36.983" v="69" actId="20577"/>
          <ac:spMkLst>
            <pc:docMk/>
            <pc:sldMk cId="2703603092" sldId="316"/>
            <ac:spMk id="2" creationId="{17978582-7ED7-40E2-90E4-FFAB27261C70}"/>
          </ac:spMkLst>
        </pc:spChg>
      </pc:sldChg>
      <pc:sldChg chg="modSp add del">
        <pc:chgData name="Jackie Lyttle" userId="0afcd312-63c3-4927-9c0c-005585607dc7" providerId="ADAL" clId="{D188B9A0-4506-43F7-A360-C6ADC1414327}" dt="2019-05-08T17:41:29.078" v="40" actId="2696"/>
        <pc:sldMkLst>
          <pc:docMk/>
          <pc:sldMk cId="4227562730" sldId="316"/>
        </pc:sldMkLst>
        <pc:spChg chg="mod">
          <ac:chgData name="Jackie Lyttle" userId="0afcd312-63c3-4927-9c0c-005585607dc7" providerId="ADAL" clId="{D188B9A0-4506-43F7-A360-C6ADC1414327}" dt="2019-05-08T17:41:27.246" v="39" actId="20577"/>
          <ac:spMkLst>
            <pc:docMk/>
            <pc:sldMk cId="4227562730" sldId="316"/>
            <ac:spMk id="2" creationId="{60764DBB-0CA8-4070-BDD5-E53BAB803C38}"/>
          </ac:spMkLst>
        </pc:spChg>
      </pc:sldChg>
    </pc:docChg>
  </pc:docChgLst>
  <pc:docChgLst>
    <pc:chgData name="Jackie Lyttle" userId="0afcd312-63c3-4927-9c0c-005585607dc7" providerId="ADAL" clId="{C78E6908-8560-4D8D-863E-A10B0C03CBD0}"/>
    <pc:docChg chg="undo custSel mod addSld delSld modSld modSection">
      <pc:chgData name="Jackie Lyttle" userId="0afcd312-63c3-4927-9c0c-005585607dc7" providerId="ADAL" clId="{C78E6908-8560-4D8D-863E-A10B0C03CBD0}" dt="2019-05-09T02:52:29.710" v="837" actId="20577"/>
      <pc:docMkLst>
        <pc:docMk/>
      </pc:docMkLst>
      <pc:sldChg chg="add">
        <pc:chgData name="Jackie Lyttle" userId="0afcd312-63c3-4927-9c0c-005585607dc7" providerId="ADAL" clId="{C78E6908-8560-4D8D-863E-A10B0C03CBD0}" dt="2019-05-09T02:06:50.345" v="0"/>
        <pc:sldMkLst>
          <pc:docMk/>
          <pc:sldMk cId="2769678707" sldId="258"/>
        </pc:sldMkLst>
      </pc:sldChg>
      <pc:sldChg chg="modSp add del">
        <pc:chgData name="Jackie Lyttle" userId="0afcd312-63c3-4927-9c0c-005585607dc7" providerId="ADAL" clId="{C78E6908-8560-4D8D-863E-A10B0C03CBD0}" dt="2019-05-09T02:12:23.439" v="237" actId="2696"/>
        <pc:sldMkLst>
          <pc:docMk/>
          <pc:sldMk cId="354894682" sldId="267"/>
        </pc:sldMkLst>
        <pc:spChg chg="mod">
          <ac:chgData name="Jackie Lyttle" userId="0afcd312-63c3-4927-9c0c-005585607dc7" providerId="ADAL" clId="{C78E6908-8560-4D8D-863E-A10B0C03CBD0}" dt="2019-05-09T02:12:17.457" v="236" actId="14100"/>
          <ac:spMkLst>
            <pc:docMk/>
            <pc:sldMk cId="354894682" sldId="267"/>
            <ac:spMk id="2" creationId="{772ECD99-26AA-4C9C-96E7-91BA4D0ED66E}"/>
          </ac:spMkLst>
        </pc:spChg>
      </pc:sldChg>
      <pc:sldChg chg="add del">
        <pc:chgData name="Jackie Lyttle" userId="0afcd312-63c3-4927-9c0c-005585607dc7" providerId="ADAL" clId="{C78E6908-8560-4D8D-863E-A10B0C03CBD0}" dt="2019-05-09T02:11:32.172" v="227" actId="2696"/>
        <pc:sldMkLst>
          <pc:docMk/>
          <pc:sldMk cId="4215273199" sldId="288"/>
        </pc:sldMkLst>
      </pc:sldChg>
      <pc:sldChg chg="modSp">
        <pc:chgData name="Jackie Lyttle" userId="0afcd312-63c3-4927-9c0c-005585607dc7" providerId="ADAL" clId="{C78E6908-8560-4D8D-863E-A10B0C03CBD0}" dt="2019-05-09T02:31:26.909" v="509" actId="20577"/>
        <pc:sldMkLst>
          <pc:docMk/>
          <pc:sldMk cId="4224427971" sldId="291"/>
        </pc:sldMkLst>
        <pc:spChg chg="mod">
          <ac:chgData name="Jackie Lyttle" userId="0afcd312-63c3-4927-9c0c-005585607dc7" providerId="ADAL" clId="{C78E6908-8560-4D8D-863E-A10B0C03CBD0}" dt="2019-05-09T02:31:26.909" v="509" actId="20577"/>
          <ac:spMkLst>
            <pc:docMk/>
            <pc:sldMk cId="4224427971" sldId="291"/>
            <ac:spMk id="3" creationId="{00000000-0000-0000-0000-000000000000}"/>
          </ac:spMkLst>
        </pc:spChg>
      </pc:sldChg>
      <pc:sldChg chg="addSp modSp add">
        <pc:chgData name="Jackie Lyttle" userId="0afcd312-63c3-4927-9c0c-005585607dc7" providerId="ADAL" clId="{C78E6908-8560-4D8D-863E-A10B0C03CBD0}" dt="2019-05-09T02:51:46.192" v="749" actId="20577"/>
        <pc:sldMkLst>
          <pc:docMk/>
          <pc:sldMk cId="1965693548" sldId="292"/>
        </pc:sldMkLst>
        <pc:spChg chg="add mod">
          <ac:chgData name="Jackie Lyttle" userId="0afcd312-63c3-4927-9c0c-005585607dc7" providerId="ADAL" clId="{C78E6908-8560-4D8D-863E-A10B0C03CBD0}" dt="2019-05-09T02:51:46.192" v="749" actId="20577"/>
          <ac:spMkLst>
            <pc:docMk/>
            <pc:sldMk cId="1965693548" sldId="292"/>
            <ac:spMk id="3" creationId="{3810473A-DA02-4477-9C6D-9BB2D3B6D695}"/>
          </ac:spMkLst>
        </pc:spChg>
        <pc:graphicFrameChg chg="mod">
          <ac:chgData name="Jackie Lyttle" userId="0afcd312-63c3-4927-9c0c-005585607dc7" providerId="ADAL" clId="{C78E6908-8560-4D8D-863E-A10B0C03CBD0}" dt="2019-05-09T02:25:21.922" v="421" actId="20577"/>
          <ac:graphicFrameMkLst>
            <pc:docMk/>
            <pc:sldMk cId="1965693548" sldId="292"/>
            <ac:graphicFrameMk id="4" creationId="{0074C5A0-B37A-4FC5-B903-1A07F2080AD6}"/>
          </ac:graphicFrameMkLst>
        </pc:graphicFrameChg>
      </pc:sldChg>
      <pc:sldChg chg="modSp add">
        <pc:chgData name="Jackie Lyttle" userId="0afcd312-63c3-4927-9c0c-005585607dc7" providerId="ADAL" clId="{C78E6908-8560-4D8D-863E-A10B0C03CBD0}" dt="2019-05-09T02:12:03.291" v="235" actId="14100"/>
        <pc:sldMkLst>
          <pc:docMk/>
          <pc:sldMk cId="2894249190" sldId="293"/>
        </pc:sldMkLst>
        <pc:spChg chg="mod">
          <ac:chgData name="Jackie Lyttle" userId="0afcd312-63c3-4927-9c0c-005585607dc7" providerId="ADAL" clId="{C78E6908-8560-4D8D-863E-A10B0C03CBD0}" dt="2019-05-09T02:12:03.291" v="235" actId="14100"/>
          <ac:spMkLst>
            <pc:docMk/>
            <pc:sldMk cId="2894249190" sldId="293"/>
            <ac:spMk id="2" creationId="{52B9D0DE-1B27-4678-8E82-1AA7C08D729A}"/>
          </ac:spMkLst>
        </pc:spChg>
        <pc:graphicFrameChg chg="mod">
          <ac:chgData name="Jackie Lyttle" userId="0afcd312-63c3-4927-9c0c-005585607dc7" providerId="ADAL" clId="{C78E6908-8560-4D8D-863E-A10B0C03CBD0}" dt="2019-05-09T02:11:56.886" v="234" actId="14100"/>
          <ac:graphicFrameMkLst>
            <pc:docMk/>
            <pc:sldMk cId="2894249190" sldId="293"/>
            <ac:graphicFrameMk id="19" creationId="{00000000-0000-0000-0000-000000000000}"/>
          </ac:graphicFrameMkLst>
        </pc:graphicFrameChg>
      </pc:sldChg>
      <pc:sldChg chg="add del">
        <pc:chgData name="Jackie Lyttle" userId="0afcd312-63c3-4927-9c0c-005585607dc7" providerId="ADAL" clId="{C78E6908-8560-4D8D-863E-A10B0C03CBD0}" dt="2019-05-09T02:11:13.256" v="223" actId="2696"/>
        <pc:sldMkLst>
          <pc:docMk/>
          <pc:sldMk cId="3377321999" sldId="303"/>
        </pc:sldMkLst>
      </pc:sldChg>
      <pc:sldChg chg="add">
        <pc:chgData name="Jackie Lyttle" userId="0afcd312-63c3-4927-9c0c-005585607dc7" providerId="ADAL" clId="{C78E6908-8560-4D8D-863E-A10B0C03CBD0}" dt="2019-05-09T02:06:50.345" v="0"/>
        <pc:sldMkLst>
          <pc:docMk/>
          <pc:sldMk cId="1541065425" sldId="306"/>
        </pc:sldMkLst>
      </pc:sldChg>
      <pc:sldChg chg="modSp add">
        <pc:chgData name="Jackie Lyttle" userId="0afcd312-63c3-4927-9c0c-005585607dc7" providerId="ADAL" clId="{C78E6908-8560-4D8D-863E-A10B0C03CBD0}" dt="2019-05-09T02:11:07.062" v="222" actId="1076"/>
        <pc:sldMkLst>
          <pc:docMk/>
          <pc:sldMk cId="1166385135" sldId="310"/>
        </pc:sldMkLst>
        <pc:spChg chg="mod">
          <ac:chgData name="Jackie Lyttle" userId="0afcd312-63c3-4927-9c0c-005585607dc7" providerId="ADAL" clId="{C78E6908-8560-4D8D-863E-A10B0C03CBD0}" dt="2019-05-09T02:10:56.278" v="220" actId="20577"/>
          <ac:spMkLst>
            <pc:docMk/>
            <pc:sldMk cId="1166385135" sldId="310"/>
            <ac:spMk id="2" creationId="{00000000-0000-0000-0000-000000000000}"/>
          </ac:spMkLst>
        </pc:spChg>
        <pc:grpChg chg="mod">
          <ac:chgData name="Jackie Lyttle" userId="0afcd312-63c3-4927-9c0c-005585607dc7" providerId="ADAL" clId="{C78E6908-8560-4D8D-863E-A10B0C03CBD0}" dt="2019-05-09T02:11:02.194" v="221" actId="1076"/>
          <ac:grpSpMkLst>
            <pc:docMk/>
            <pc:sldMk cId="1166385135" sldId="310"/>
            <ac:grpSpMk id="8" creationId="{00000000-0000-0000-0000-000000000000}"/>
          </ac:grpSpMkLst>
        </pc:grpChg>
        <pc:picChg chg="mod">
          <ac:chgData name="Jackie Lyttle" userId="0afcd312-63c3-4927-9c0c-005585607dc7" providerId="ADAL" clId="{C78E6908-8560-4D8D-863E-A10B0C03CBD0}" dt="2019-05-09T02:11:07.062" v="222" actId="1076"/>
          <ac:picMkLst>
            <pc:docMk/>
            <pc:sldMk cId="1166385135" sldId="310"/>
            <ac:picMk id="4" creationId="{00000000-0000-0000-0000-000000000000}"/>
          </ac:picMkLst>
        </pc:picChg>
      </pc:sldChg>
      <pc:sldChg chg="add del">
        <pc:chgData name="Jackie Lyttle" userId="0afcd312-63c3-4927-9c0c-005585607dc7" providerId="ADAL" clId="{C78E6908-8560-4D8D-863E-A10B0C03CBD0}" dt="2019-05-09T02:11:20.804" v="225" actId="2696"/>
        <pc:sldMkLst>
          <pc:docMk/>
          <pc:sldMk cId="1361080816" sldId="311"/>
        </pc:sldMkLst>
      </pc:sldChg>
      <pc:sldChg chg="del">
        <pc:chgData name="Jackie Lyttle" userId="0afcd312-63c3-4927-9c0c-005585607dc7" providerId="ADAL" clId="{C78E6908-8560-4D8D-863E-A10B0C03CBD0}" dt="2019-05-09T02:52:15.481" v="808" actId="2696"/>
        <pc:sldMkLst>
          <pc:docMk/>
          <pc:sldMk cId="452403529" sldId="313"/>
        </pc:sldMkLst>
      </pc:sldChg>
      <pc:sldChg chg="addSp modSp mod setBg">
        <pc:chgData name="Jackie Lyttle" userId="0afcd312-63c3-4927-9c0c-005585607dc7" providerId="ADAL" clId="{C78E6908-8560-4D8D-863E-A10B0C03CBD0}" dt="2019-05-09T02:36:58.395" v="559" actId="26606"/>
        <pc:sldMkLst>
          <pc:docMk/>
          <pc:sldMk cId="3579372343" sldId="314"/>
        </pc:sldMkLst>
        <pc:spChg chg="mod">
          <ac:chgData name="Jackie Lyttle" userId="0afcd312-63c3-4927-9c0c-005585607dc7" providerId="ADAL" clId="{C78E6908-8560-4D8D-863E-A10B0C03CBD0}" dt="2019-05-09T02:36:58.395" v="559" actId="26606"/>
          <ac:spMkLst>
            <pc:docMk/>
            <pc:sldMk cId="3579372343" sldId="314"/>
            <ac:spMk id="2" creationId="{2B4D918D-34D9-4DCC-A162-603B88488E7B}"/>
          </ac:spMkLst>
        </pc:spChg>
        <pc:spChg chg="mod">
          <ac:chgData name="Jackie Lyttle" userId="0afcd312-63c3-4927-9c0c-005585607dc7" providerId="ADAL" clId="{C78E6908-8560-4D8D-863E-A10B0C03CBD0}" dt="2019-05-09T02:36:58.395" v="559" actId="26606"/>
          <ac:spMkLst>
            <pc:docMk/>
            <pc:sldMk cId="3579372343" sldId="314"/>
            <ac:spMk id="3" creationId="{0C699733-394D-4A45-A431-6C5DF5A1D454}"/>
          </ac:spMkLst>
        </pc:spChg>
        <pc:spChg chg="add">
          <ac:chgData name="Jackie Lyttle" userId="0afcd312-63c3-4927-9c0c-005585607dc7" providerId="ADAL" clId="{C78E6908-8560-4D8D-863E-A10B0C03CBD0}" dt="2019-05-09T02:36:58.395" v="559" actId="26606"/>
          <ac:spMkLst>
            <pc:docMk/>
            <pc:sldMk cId="3579372343" sldId="314"/>
            <ac:spMk id="8" creationId="{3741B58E-3B65-4A01-A276-975AB2CF8A08}"/>
          </ac:spMkLst>
        </pc:spChg>
        <pc:spChg chg="add">
          <ac:chgData name="Jackie Lyttle" userId="0afcd312-63c3-4927-9c0c-005585607dc7" providerId="ADAL" clId="{C78E6908-8560-4D8D-863E-A10B0C03CBD0}" dt="2019-05-09T02:36:58.395" v="559" actId="26606"/>
          <ac:spMkLst>
            <pc:docMk/>
            <pc:sldMk cId="3579372343" sldId="314"/>
            <ac:spMk id="10" creationId="{7AAC67C3-831B-4AB1-A259-DFB839CAFAFC}"/>
          </ac:spMkLst>
        </pc:spChg>
        <pc:spChg chg="add">
          <ac:chgData name="Jackie Lyttle" userId="0afcd312-63c3-4927-9c0c-005585607dc7" providerId="ADAL" clId="{C78E6908-8560-4D8D-863E-A10B0C03CBD0}" dt="2019-05-09T02:36:58.395" v="559" actId="26606"/>
          <ac:spMkLst>
            <pc:docMk/>
            <pc:sldMk cId="3579372343" sldId="314"/>
            <ac:spMk id="12" creationId="{054B3F04-9EAC-45C0-B3CE-0387EEA10A0C}"/>
          </ac:spMkLst>
        </pc:spChg>
      </pc:sldChg>
      <pc:sldChg chg="modSp">
        <pc:chgData name="Jackie Lyttle" userId="0afcd312-63c3-4927-9c0c-005585607dc7" providerId="ADAL" clId="{C78E6908-8560-4D8D-863E-A10B0C03CBD0}" dt="2019-05-09T02:13:21.652" v="293" actId="20577"/>
        <pc:sldMkLst>
          <pc:docMk/>
          <pc:sldMk cId="2703603092" sldId="316"/>
        </pc:sldMkLst>
        <pc:spChg chg="mod">
          <ac:chgData name="Jackie Lyttle" userId="0afcd312-63c3-4927-9c0c-005585607dc7" providerId="ADAL" clId="{C78E6908-8560-4D8D-863E-A10B0C03CBD0}" dt="2019-05-09T02:13:21.652" v="293" actId="20577"/>
          <ac:spMkLst>
            <pc:docMk/>
            <pc:sldMk cId="2703603092" sldId="316"/>
            <ac:spMk id="3" creationId="{A305A673-6B85-43A4-BA52-FF49299B5131}"/>
          </ac:spMkLst>
        </pc:spChg>
      </pc:sldChg>
      <pc:sldChg chg="modSp add del">
        <pc:chgData name="Jackie Lyttle" userId="0afcd312-63c3-4927-9c0c-005585607dc7" providerId="ADAL" clId="{C78E6908-8560-4D8D-863E-A10B0C03CBD0}" dt="2019-05-09T02:11:44.739" v="232" actId="2696"/>
        <pc:sldMkLst>
          <pc:docMk/>
          <pc:sldMk cId="2789681291" sldId="340"/>
        </pc:sldMkLst>
        <pc:picChg chg="mod">
          <ac:chgData name="Jackie Lyttle" userId="0afcd312-63c3-4927-9c0c-005585607dc7" providerId="ADAL" clId="{C78E6908-8560-4D8D-863E-A10B0C03CBD0}" dt="2019-05-09T02:11:42.904" v="231" actId="1076"/>
          <ac:picMkLst>
            <pc:docMk/>
            <pc:sldMk cId="2789681291" sldId="340"/>
            <ac:picMk id="5" creationId="{11B9281B-CE4B-4AD1-A504-A63140EF6B1D}"/>
          </ac:picMkLst>
        </pc:picChg>
      </pc:sldChg>
      <pc:sldChg chg="add del">
        <pc:chgData name="Jackie Lyttle" userId="0afcd312-63c3-4927-9c0c-005585607dc7" providerId="ADAL" clId="{C78E6908-8560-4D8D-863E-A10B0C03CBD0}" dt="2019-05-09T02:11:35.909" v="229" actId="2696"/>
        <pc:sldMkLst>
          <pc:docMk/>
          <pc:sldMk cId="3645117436" sldId="354"/>
        </pc:sldMkLst>
      </pc:sldChg>
      <pc:sldChg chg="modSp add del">
        <pc:chgData name="Jackie Lyttle" userId="0afcd312-63c3-4927-9c0c-005585607dc7" providerId="ADAL" clId="{C78E6908-8560-4D8D-863E-A10B0C03CBD0}" dt="2019-05-09T02:11:34.323" v="228" actId="2696"/>
        <pc:sldMkLst>
          <pc:docMk/>
          <pc:sldMk cId="2213707804" sldId="360"/>
        </pc:sldMkLst>
        <pc:spChg chg="mod">
          <ac:chgData name="Jackie Lyttle" userId="0afcd312-63c3-4927-9c0c-005585607dc7" providerId="ADAL" clId="{C78E6908-8560-4D8D-863E-A10B0C03CBD0}" dt="2019-05-09T02:06:50.996" v="8" actId="27636"/>
          <ac:spMkLst>
            <pc:docMk/>
            <pc:sldMk cId="2213707804" sldId="360"/>
            <ac:spMk id="3" creationId="{FE88C99C-1E75-4412-9EBA-F52ECB1E1CFC}"/>
          </ac:spMkLst>
        </pc:spChg>
        <pc:spChg chg="mod">
          <ac:chgData name="Jackie Lyttle" userId="0afcd312-63c3-4927-9c0c-005585607dc7" providerId="ADAL" clId="{C78E6908-8560-4D8D-863E-A10B0C03CBD0}" dt="2019-05-09T02:06:50.345" v="0"/>
          <ac:spMkLst>
            <pc:docMk/>
            <pc:sldMk cId="2213707804" sldId="360"/>
            <ac:spMk id="4" creationId="{95375381-6E35-43B1-A4F7-6FF1BA6561C5}"/>
          </ac:spMkLst>
        </pc:spChg>
      </pc:sldChg>
      <pc:sldChg chg="modSp add del">
        <pc:chgData name="Jackie Lyttle" userId="0afcd312-63c3-4927-9c0c-005585607dc7" providerId="ADAL" clId="{C78E6908-8560-4D8D-863E-A10B0C03CBD0}" dt="2019-05-09T02:10:30.029" v="214" actId="2696"/>
        <pc:sldMkLst>
          <pc:docMk/>
          <pc:sldMk cId="2559367605" sldId="369"/>
        </pc:sldMkLst>
        <pc:spChg chg="mod">
          <ac:chgData name="Jackie Lyttle" userId="0afcd312-63c3-4927-9c0c-005585607dc7" providerId="ADAL" clId="{C78E6908-8560-4D8D-863E-A10B0C03CBD0}" dt="2019-05-09T02:06:50.778" v="4" actId="27636"/>
          <ac:spMkLst>
            <pc:docMk/>
            <pc:sldMk cId="2559367605" sldId="369"/>
            <ac:spMk id="3" creationId="{00000000-0000-0000-0000-000000000000}"/>
          </ac:spMkLst>
        </pc:spChg>
      </pc:sldChg>
      <pc:sldChg chg="add del">
        <pc:chgData name="Jackie Lyttle" userId="0afcd312-63c3-4927-9c0c-005585607dc7" providerId="ADAL" clId="{C78E6908-8560-4D8D-863E-A10B0C03CBD0}" dt="2019-05-09T02:06:54.367" v="9" actId="2696"/>
        <pc:sldMkLst>
          <pc:docMk/>
          <pc:sldMk cId="329529470" sldId="403"/>
        </pc:sldMkLst>
      </pc:sldChg>
      <pc:sldChg chg="add">
        <pc:chgData name="Jackie Lyttle" userId="0afcd312-63c3-4927-9c0c-005585607dc7" providerId="ADAL" clId="{C78E6908-8560-4D8D-863E-A10B0C03CBD0}" dt="2019-05-09T02:06:50.345" v="0"/>
        <pc:sldMkLst>
          <pc:docMk/>
          <pc:sldMk cId="1454947605" sldId="407"/>
        </pc:sldMkLst>
      </pc:sldChg>
      <pc:sldChg chg="add del">
        <pc:chgData name="Jackie Lyttle" userId="0afcd312-63c3-4927-9c0c-005585607dc7" providerId="ADAL" clId="{C78E6908-8560-4D8D-863E-A10B0C03CBD0}" dt="2019-05-09T02:08:25.896" v="204" actId="2696"/>
        <pc:sldMkLst>
          <pc:docMk/>
          <pc:sldMk cId="1379883762" sldId="408"/>
        </pc:sldMkLst>
      </pc:sldChg>
      <pc:sldChg chg="add">
        <pc:chgData name="Jackie Lyttle" userId="0afcd312-63c3-4927-9c0c-005585607dc7" providerId="ADAL" clId="{C78E6908-8560-4D8D-863E-A10B0C03CBD0}" dt="2019-05-09T02:06:50.345" v="0"/>
        <pc:sldMkLst>
          <pc:docMk/>
          <pc:sldMk cId="2523714664" sldId="410"/>
        </pc:sldMkLst>
      </pc:sldChg>
      <pc:sldChg chg="add">
        <pc:chgData name="Jackie Lyttle" userId="0afcd312-63c3-4927-9c0c-005585607dc7" providerId="ADAL" clId="{C78E6908-8560-4D8D-863E-A10B0C03CBD0}" dt="2019-05-09T02:06:50.345" v="0"/>
        <pc:sldMkLst>
          <pc:docMk/>
          <pc:sldMk cId="4194364018" sldId="411"/>
        </pc:sldMkLst>
      </pc:sldChg>
      <pc:sldChg chg="add del">
        <pc:chgData name="Jackie Lyttle" userId="0afcd312-63c3-4927-9c0c-005585607dc7" providerId="ADAL" clId="{C78E6908-8560-4D8D-863E-A10B0C03CBD0}" dt="2019-05-09T02:08:48.060" v="206" actId="2696"/>
        <pc:sldMkLst>
          <pc:docMk/>
          <pc:sldMk cId="2591021432" sldId="414"/>
        </pc:sldMkLst>
      </pc:sldChg>
      <pc:sldChg chg="add del">
        <pc:chgData name="Jackie Lyttle" userId="0afcd312-63c3-4927-9c0c-005585607dc7" providerId="ADAL" clId="{C78E6908-8560-4D8D-863E-A10B0C03CBD0}" dt="2019-05-09T02:09:14.624" v="210" actId="2696"/>
        <pc:sldMkLst>
          <pc:docMk/>
          <pc:sldMk cId="1037081089" sldId="415"/>
        </pc:sldMkLst>
      </pc:sldChg>
      <pc:sldChg chg="add">
        <pc:chgData name="Jackie Lyttle" userId="0afcd312-63c3-4927-9c0c-005585607dc7" providerId="ADAL" clId="{C78E6908-8560-4D8D-863E-A10B0C03CBD0}" dt="2019-05-09T02:06:50.345" v="0"/>
        <pc:sldMkLst>
          <pc:docMk/>
          <pc:sldMk cId="2067752851" sldId="416"/>
        </pc:sldMkLst>
      </pc:sldChg>
      <pc:sldChg chg="add">
        <pc:chgData name="Jackie Lyttle" userId="0afcd312-63c3-4927-9c0c-005585607dc7" providerId="ADAL" clId="{C78E6908-8560-4D8D-863E-A10B0C03CBD0}" dt="2019-05-09T02:06:50.345" v="0"/>
        <pc:sldMkLst>
          <pc:docMk/>
          <pc:sldMk cId="910416762" sldId="419"/>
        </pc:sldMkLst>
      </pc:sldChg>
      <pc:sldChg chg="add del">
        <pc:chgData name="Jackie Lyttle" userId="0afcd312-63c3-4927-9c0c-005585607dc7" providerId="ADAL" clId="{C78E6908-8560-4D8D-863E-A10B0C03CBD0}" dt="2019-05-09T02:08:37.653" v="205" actId="2696"/>
        <pc:sldMkLst>
          <pc:docMk/>
          <pc:sldMk cId="567313474" sldId="420"/>
        </pc:sldMkLst>
      </pc:sldChg>
      <pc:sldChg chg="modSp add del">
        <pc:chgData name="Jackie Lyttle" userId="0afcd312-63c3-4927-9c0c-005585607dc7" providerId="ADAL" clId="{C78E6908-8560-4D8D-863E-A10B0C03CBD0}" dt="2019-05-09T02:08:59.774" v="208" actId="2696"/>
        <pc:sldMkLst>
          <pc:docMk/>
          <pc:sldMk cId="2247098720" sldId="424"/>
        </pc:sldMkLst>
        <pc:spChg chg="mod">
          <ac:chgData name="Jackie Lyttle" userId="0afcd312-63c3-4927-9c0c-005585607dc7" providerId="ADAL" clId="{C78E6908-8560-4D8D-863E-A10B0C03CBD0}" dt="2019-05-09T02:06:50.648" v="2" actId="27636"/>
          <ac:spMkLst>
            <pc:docMk/>
            <pc:sldMk cId="2247098720" sldId="424"/>
            <ac:spMk id="308" creationId="{00000000-0000-0000-0000-000000000000}"/>
          </ac:spMkLst>
        </pc:spChg>
      </pc:sldChg>
      <pc:sldChg chg="add del">
        <pc:chgData name="Jackie Lyttle" userId="0afcd312-63c3-4927-9c0c-005585607dc7" providerId="ADAL" clId="{C78E6908-8560-4D8D-863E-A10B0C03CBD0}" dt="2019-05-09T02:09:28.170" v="211" actId="2696"/>
        <pc:sldMkLst>
          <pc:docMk/>
          <pc:sldMk cId="3302556157" sldId="431"/>
        </pc:sldMkLst>
      </pc:sldChg>
      <pc:sldChg chg="add del">
        <pc:chgData name="Jackie Lyttle" userId="0afcd312-63c3-4927-9c0c-005585607dc7" providerId="ADAL" clId="{C78E6908-8560-4D8D-863E-A10B0C03CBD0}" dt="2019-05-09T02:09:01.360" v="209" actId="2696"/>
        <pc:sldMkLst>
          <pc:docMk/>
          <pc:sldMk cId="4018605219" sldId="437"/>
        </pc:sldMkLst>
      </pc:sldChg>
      <pc:sldChg chg="modSp add del">
        <pc:chgData name="Jackie Lyttle" userId="0afcd312-63c3-4927-9c0c-005585607dc7" providerId="ADAL" clId="{C78E6908-8560-4D8D-863E-A10B0C03CBD0}" dt="2019-05-09T02:08:54.545" v="207" actId="2696"/>
        <pc:sldMkLst>
          <pc:docMk/>
          <pc:sldMk cId="371156131" sldId="438"/>
        </pc:sldMkLst>
        <pc:spChg chg="mod">
          <ac:chgData name="Jackie Lyttle" userId="0afcd312-63c3-4927-9c0c-005585607dc7" providerId="ADAL" clId="{C78E6908-8560-4D8D-863E-A10B0C03CBD0}" dt="2019-05-09T02:06:50.592" v="1" actId="27636"/>
          <ac:spMkLst>
            <pc:docMk/>
            <pc:sldMk cId="371156131" sldId="438"/>
            <ac:spMk id="3" creationId="{489E85C2-AD42-48D5-A528-0AF776446673}"/>
          </ac:spMkLst>
        </pc:spChg>
      </pc:sldChg>
      <pc:sldChg chg="add">
        <pc:chgData name="Jackie Lyttle" userId="0afcd312-63c3-4927-9c0c-005585607dc7" providerId="ADAL" clId="{C78E6908-8560-4D8D-863E-A10B0C03CBD0}" dt="2019-05-09T02:06:50.345" v="0"/>
        <pc:sldMkLst>
          <pc:docMk/>
          <pc:sldMk cId="1555182722" sldId="441"/>
        </pc:sldMkLst>
      </pc:sldChg>
      <pc:sldChg chg="modSp add del">
        <pc:chgData name="Jackie Lyttle" userId="0afcd312-63c3-4927-9c0c-005585607dc7" providerId="ADAL" clId="{C78E6908-8560-4D8D-863E-A10B0C03CBD0}" dt="2019-05-09T02:10:31.138" v="215" actId="2696"/>
        <pc:sldMkLst>
          <pc:docMk/>
          <pc:sldMk cId="2808854383" sldId="447"/>
        </pc:sldMkLst>
        <pc:spChg chg="mod">
          <ac:chgData name="Jackie Lyttle" userId="0afcd312-63c3-4927-9c0c-005585607dc7" providerId="ADAL" clId="{C78E6908-8560-4D8D-863E-A10B0C03CBD0}" dt="2019-05-09T02:06:50.897" v="5" actId="27636"/>
          <ac:spMkLst>
            <pc:docMk/>
            <pc:sldMk cId="2808854383" sldId="447"/>
            <ac:spMk id="3" creationId="{6DB05CA8-FC76-4C1B-B9E6-6BE360E4B69E}"/>
          </ac:spMkLst>
        </pc:spChg>
        <pc:spChg chg="mod">
          <ac:chgData name="Jackie Lyttle" userId="0afcd312-63c3-4927-9c0c-005585607dc7" providerId="ADAL" clId="{C78E6908-8560-4D8D-863E-A10B0C03CBD0}" dt="2019-05-09T02:06:50.345" v="0"/>
          <ac:spMkLst>
            <pc:docMk/>
            <pc:sldMk cId="2808854383" sldId="447"/>
            <ac:spMk id="4" creationId="{55FA6928-5DDD-41D9-94BC-2FC760858C29}"/>
          </ac:spMkLst>
        </pc:spChg>
      </pc:sldChg>
      <pc:sldChg chg="modSp add del">
        <pc:chgData name="Jackie Lyttle" userId="0afcd312-63c3-4927-9c0c-005585607dc7" providerId="ADAL" clId="{C78E6908-8560-4D8D-863E-A10B0C03CBD0}" dt="2019-05-09T02:09:37.199" v="212" actId="2696"/>
        <pc:sldMkLst>
          <pc:docMk/>
          <pc:sldMk cId="2651983713" sldId="448"/>
        </pc:sldMkLst>
        <pc:spChg chg="mod">
          <ac:chgData name="Jackie Lyttle" userId="0afcd312-63c3-4927-9c0c-005585607dc7" providerId="ADAL" clId="{C78E6908-8560-4D8D-863E-A10B0C03CBD0}" dt="2019-05-09T02:06:50.696" v="3" actId="27636"/>
          <ac:spMkLst>
            <pc:docMk/>
            <pc:sldMk cId="2651983713" sldId="448"/>
            <ac:spMk id="3" creationId="{2F1634BC-532F-48B7-8389-F00A49374E24}"/>
          </ac:spMkLst>
        </pc:spChg>
        <pc:spChg chg="mod">
          <ac:chgData name="Jackie Lyttle" userId="0afcd312-63c3-4927-9c0c-005585607dc7" providerId="ADAL" clId="{C78E6908-8560-4D8D-863E-A10B0C03CBD0}" dt="2019-05-09T02:06:50.345" v="0"/>
          <ac:spMkLst>
            <pc:docMk/>
            <pc:sldMk cId="2651983713" sldId="448"/>
            <ac:spMk id="4" creationId="{3CACAA7C-1B21-40C1-ABDD-32B206681F85}"/>
          </ac:spMkLst>
        </pc:spChg>
      </pc:sldChg>
      <pc:sldChg chg="add del">
        <pc:chgData name="Jackie Lyttle" userId="0afcd312-63c3-4927-9c0c-005585607dc7" providerId="ADAL" clId="{C78E6908-8560-4D8D-863E-A10B0C03CBD0}" dt="2019-05-09T02:10:26.956" v="213" actId="2696"/>
        <pc:sldMkLst>
          <pc:docMk/>
          <pc:sldMk cId="2394242844" sldId="449"/>
        </pc:sldMkLst>
      </pc:sldChg>
      <pc:sldChg chg="add del">
        <pc:chgData name="Jackie Lyttle" userId="0afcd312-63c3-4927-9c0c-005585607dc7" providerId="ADAL" clId="{C78E6908-8560-4D8D-863E-A10B0C03CBD0}" dt="2019-05-09T02:11:18.220" v="224" actId="2696"/>
        <pc:sldMkLst>
          <pc:docMk/>
          <pc:sldMk cId="3725472462" sldId="450"/>
        </pc:sldMkLst>
      </pc:sldChg>
      <pc:sldChg chg="modSp add del">
        <pc:chgData name="Jackie Lyttle" userId="0afcd312-63c3-4927-9c0c-005585607dc7" providerId="ADAL" clId="{C78E6908-8560-4D8D-863E-A10B0C03CBD0}" dt="2019-05-09T02:11:24.982" v="226" actId="2696"/>
        <pc:sldMkLst>
          <pc:docMk/>
          <pc:sldMk cId="1732078454" sldId="451"/>
        </pc:sldMkLst>
        <pc:spChg chg="mod">
          <ac:chgData name="Jackie Lyttle" userId="0afcd312-63c3-4927-9c0c-005585607dc7" providerId="ADAL" clId="{C78E6908-8560-4D8D-863E-A10B0C03CBD0}" dt="2019-05-09T02:06:50.955" v="7" actId="27636"/>
          <ac:spMkLst>
            <pc:docMk/>
            <pc:sldMk cId="1732078454" sldId="451"/>
            <ac:spMk id="3" creationId="{414A74EF-844C-4EAE-ABFD-651D465421AF}"/>
          </ac:spMkLst>
        </pc:spChg>
      </pc:sldChg>
      <pc:sldChg chg="modSp add del">
        <pc:chgData name="Jackie Lyttle" userId="0afcd312-63c3-4927-9c0c-005585607dc7" providerId="ADAL" clId="{C78E6908-8560-4D8D-863E-A10B0C03CBD0}" dt="2019-05-09T02:11:37.245" v="230" actId="2696"/>
        <pc:sldMkLst>
          <pc:docMk/>
          <pc:sldMk cId="3890856102" sldId="452"/>
        </pc:sldMkLst>
        <pc:spChg chg="mod">
          <ac:chgData name="Jackie Lyttle" userId="0afcd312-63c3-4927-9c0c-005585607dc7" providerId="ADAL" clId="{C78E6908-8560-4D8D-863E-A10B0C03CBD0}" dt="2019-05-09T02:06:50.345" v="0"/>
          <ac:spMkLst>
            <pc:docMk/>
            <pc:sldMk cId="3890856102" sldId="452"/>
            <ac:spMk id="4" creationId="{8FF56230-5A5F-43F5-AE06-4D0485624F9D}"/>
          </ac:spMkLst>
        </pc:spChg>
      </pc:sldChg>
      <pc:sldChg chg="add del">
        <pc:chgData name="Jackie Lyttle" userId="0afcd312-63c3-4927-9c0c-005585607dc7" providerId="ADAL" clId="{C78E6908-8560-4D8D-863E-A10B0C03CBD0}" dt="2019-05-09T02:12:29.535" v="238" actId="2696"/>
        <pc:sldMkLst>
          <pc:docMk/>
          <pc:sldMk cId="1105099873" sldId="453"/>
        </pc:sldMkLst>
      </pc:sldChg>
      <pc:sldChg chg="modSp add">
        <pc:chgData name="Jackie Lyttle" userId="0afcd312-63c3-4927-9c0c-005585607dc7" providerId="ADAL" clId="{C78E6908-8560-4D8D-863E-A10B0C03CBD0}" dt="2019-05-09T02:12:53.991" v="239" actId="113"/>
        <pc:sldMkLst>
          <pc:docMk/>
          <pc:sldMk cId="3656990088" sldId="454"/>
        </pc:sldMkLst>
        <pc:spChg chg="mod">
          <ac:chgData name="Jackie Lyttle" userId="0afcd312-63c3-4927-9c0c-005585607dc7" providerId="ADAL" clId="{C78E6908-8560-4D8D-863E-A10B0C03CBD0}" dt="2019-05-09T02:12:53.991" v="239" actId="113"/>
          <ac:spMkLst>
            <pc:docMk/>
            <pc:sldMk cId="3656990088" sldId="454"/>
            <ac:spMk id="2" creationId="{A4665048-D77D-4D7F-A167-138A1AA29967}"/>
          </ac:spMkLst>
        </pc:spChg>
        <pc:spChg chg="mod">
          <ac:chgData name="Jackie Lyttle" userId="0afcd312-63c3-4927-9c0c-005585607dc7" providerId="ADAL" clId="{C78E6908-8560-4D8D-863E-A10B0C03CBD0}" dt="2019-05-09T02:08:13.412" v="203" actId="12"/>
          <ac:spMkLst>
            <pc:docMk/>
            <pc:sldMk cId="3656990088" sldId="454"/>
            <ac:spMk id="3" creationId="{92F4D05D-7F84-47D9-8D29-19B1F78EEB0F}"/>
          </ac:spMkLst>
        </pc:spChg>
      </pc:sldChg>
      <pc:sldChg chg="modSp add">
        <pc:chgData name="Jackie Lyttle" userId="0afcd312-63c3-4927-9c0c-005585607dc7" providerId="ADAL" clId="{C78E6908-8560-4D8D-863E-A10B0C03CBD0}" dt="2019-05-09T02:52:29.710" v="837" actId="20577"/>
        <pc:sldMkLst>
          <pc:docMk/>
          <pc:sldMk cId="2934091189" sldId="455"/>
        </pc:sldMkLst>
        <pc:spChg chg="mod">
          <ac:chgData name="Jackie Lyttle" userId="0afcd312-63c3-4927-9c0c-005585607dc7" providerId="ADAL" clId="{C78E6908-8560-4D8D-863E-A10B0C03CBD0}" dt="2019-05-09T02:31:08.538" v="459" actId="113"/>
          <ac:spMkLst>
            <pc:docMk/>
            <pc:sldMk cId="2934091189" sldId="455"/>
            <ac:spMk id="2" creationId="{C1509196-E70D-4B6F-9395-72F9A57F152C}"/>
          </ac:spMkLst>
        </pc:spChg>
        <pc:spChg chg="mod">
          <ac:chgData name="Jackie Lyttle" userId="0afcd312-63c3-4927-9c0c-005585607dc7" providerId="ADAL" clId="{C78E6908-8560-4D8D-863E-A10B0C03CBD0}" dt="2019-05-09T02:52:29.710" v="837" actId="20577"/>
          <ac:spMkLst>
            <pc:docMk/>
            <pc:sldMk cId="2934091189" sldId="455"/>
            <ac:spMk id="3" creationId="{B8DC72B3-BC47-4173-A370-5EFD406163D2}"/>
          </ac:spMkLst>
        </pc:spChg>
      </pc:sldChg>
      <pc:sldChg chg="addSp delSp modSp add del mod setBg">
        <pc:chgData name="Jackie Lyttle" userId="0afcd312-63c3-4927-9c0c-005585607dc7" providerId="ADAL" clId="{C78E6908-8560-4D8D-863E-A10B0C03CBD0}" dt="2019-05-09T02:25:28.120" v="422" actId="2696"/>
        <pc:sldMkLst>
          <pc:docMk/>
          <pc:sldMk cId="4253167500" sldId="455"/>
        </pc:sldMkLst>
        <pc:spChg chg="del">
          <ac:chgData name="Jackie Lyttle" userId="0afcd312-63c3-4927-9c0c-005585607dc7" providerId="ADAL" clId="{C78E6908-8560-4D8D-863E-A10B0C03CBD0}" dt="2019-05-09T02:21:48.457" v="295"/>
          <ac:spMkLst>
            <pc:docMk/>
            <pc:sldMk cId="4253167500" sldId="455"/>
            <ac:spMk id="2" creationId="{55978462-FFA7-4B2B-AC00-6BA46C0E001E}"/>
          </ac:spMkLst>
        </pc:spChg>
        <pc:spChg chg="add mod">
          <ac:chgData name="Jackie Lyttle" userId="0afcd312-63c3-4927-9c0c-005585607dc7" providerId="ADAL" clId="{C78E6908-8560-4D8D-863E-A10B0C03CBD0}" dt="2019-05-09T02:23:57.140" v="419" actId="20577"/>
          <ac:spMkLst>
            <pc:docMk/>
            <pc:sldMk cId="4253167500" sldId="455"/>
            <ac:spMk id="3" creationId="{EBB70C6C-7D43-4AB1-BF7A-029BCC49AB0E}"/>
          </ac:spMkLst>
        </pc:spChg>
        <pc:spChg chg="add mod">
          <ac:chgData name="Jackie Lyttle" userId="0afcd312-63c3-4927-9c0c-005585607dc7" providerId="ADAL" clId="{C78E6908-8560-4D8D-863E-A10B0C03CBD0}" dt="2019-05-09T02:23:26.081" v="377" actId="20577"/>
          <ac:spMkLst>
            <pc:docMk/>
            <pc:sldMk cId="4253167500" sldId="455"/>
            <ac:spMk id="4" creationId="{5791CE74-9C11-495C-AADC-A512F8A8F5BF}"/>
          </ac:spMkLst>
        </pc:spChg>
        <pc:spChg chg="add">
          <ac:chgData name="Jackie Lyttle" userId="0afcd312-63c3-4927-9c0c-005585607dc7" providerId="ADAL" clId="{C78E6908-8560-4D8D-863E-A10B0C03CBD0}" dt="2019-05-09T02:22:00.818" v="300" actId="26606"/>
          <ac:spMkLst>
            <pc:docMk/>
            <pc:sldMk cId="4253167500" sldId="455"/>
            <ac:spMk id="9" creationId="{3741B58E-3B65-4A01-A276-975AB2CF8A08}"/>
          </ac:spMkLst>
        </pc:spChg>
        <pc:spChg chg="add">
          <ac:chgData name="Jackie Lyttle" userId="0afcd312-63c3-4927-9c0c-005585607dc7" providerId="ADAL" clId="{C78E6908-8560-4D8D-863E-A10B0C03CBD0}" dt="2019-05-09T02:22:00.818" v="300" actId="26606"/>
          <ac:spMkLst>
            <pc:docMk/>
            <pc:sldMk cId="4253167500" sldId="455"/>
            <ac:spMk id="11" creationId="{7AAC67C3-831B-4AB1-A259-DFB839CAFAFC}"/>
          </ac:spMkLst>
        </pc:spChg>
        <pc:spChg chg="add">
          <ac:chgData name="Jackie Lyttle" userId="0afcd312-63c3-4927-9c0c-005585607dc7" providerId="ADAL" clId="{C78E6908-8560-4D8D-863E-A10B0C03CBD0}" dt="2019-05-09T02:22:00.818" v="300" actId="26606"/>
          <ac:spMkLst>
            <pc:docMk/>
            <pc:sldMk cId="4253167500" sldId="455"/>
            <ac:spMk id="13" creationId="{054B3F04-9EAC-45C0-B3CE-0387EEA10A0C}"/>
          </ac:spMkLst>
        </pc:spChg>
      </pc:sldChg>
      <pc:sldChg chg="addSp delSp modSp add mod setBg">
        <pc:chgData name="Jackie Lyttle" userId="0afcd312-63c3-4927-9c0c-005585607dc7" providerId="ADAL" clId="{C78E6908-8560-4D8D-863E-A10B0C03CBD0}" dt="2019-05-09T02:50:49.417" v="728" actId="1582"/>
        <pc:sldMkLst>
          <pc:docMk/>
          <pc:sldMk cId="806565568" sldId="456"/>
        </pc:sldMkLst>
        <pc:spChg chg="mod">
          <ac:chgData name="Jackie Lyttle" userId="0afcd312-63c3-4927-9c0c-005585607dc7" providerId="ADAL" clId="{C78E6908-8560-4D8D-863E-A10B0C03CBD0}" dt="2019-05-09T02:36:13.737" v="540" actId="26606"/>
          <ac:spMkLst>
            <pc:docMk/>
            <pc:sldMk cId="806565568" sldId="456"/>
            <ac:spMk id="2" creationId="{4516C5F0-D6C1-44D4-9805-39679978B598}"/>
          </ac:spMkLst>
        </pc:spChg>
        <pc:spChg chg="mod">
          <ac:chgData name="Jackie Lyttle" userId="0afcd312-63c3-4927-9c0c-005585607dc7" providerId="ADAL" clId="{C78E6908-8560-4D8D-863E-A10B0C03CBD0}" dt="2019-05-09T02:36:13.737" v="540" actId="26606"/>
          <ac:spMkLst>
            <pc:docMk/>
            <pc:sldMk cId="806565568" sldId="456"/>
            <ac:spMk id="3" creationId="{456637FA-6ABA-44E2-B333-76FFB2BE4CE5}"/>
          </ac:spMkLst>
        </pc:spChg>
        <pc:spChg chg="add del mod">
          <ac:chgData name="Jackie Lyttle" userId="0afcd312-63c3-4927-9c0c-005585607dc7" providerId="ADAL" clId="{C78E6908-8560-4D8D-863E-A10B0C03CBD0}" dt="2019-05-09T02:36:39.921" v="555" actId="478"/>
          <ac:spMkLst>
            <pc:docMk/>
            <pc:sldMk cId="806565568" sldId="456"/>
            <ac:spMk id="5" creationId="{8C69F539-DE0E-4C13-B9D6-EFCA09A3AB09}"/>
          </ac:spMkLst>
        </pc:spChg>
        <pc:spChg chg="add">
          <ac:chgData name="Jackie Lyttle" userId="0afcd312-63c3-4927-9c0c-005585607dc7" providerId="ADAL" clId="{C78E6908-8560-4D8D-863E-A10B0C03CBD0}" dt="2019-05-09T02:36:13.737" v="540" actId="26606"/>
          <ac:spMkLst>
            <pc:docMk/>
            <pc:sldMk cId="806565568" sldId="456"/>
            <ac:spMk id="9" creationId="{038B8727-D318-4B70-B353-C390602FF311}"/>
          </ac:spMkLst>
        </pc:spChg>
        <pc:spChg chg="add">
          <ac:chgData name="Jackie Lyttle" userId="0afcd312-63c3-4927-9c0c-005585607dc7" providerId="ADAL" clId="{C78E6908-8560-4D8D-863E-A10B0C03CBD0}" dt="2019-05-09T02:36:13.737" v="540" actId="26606"/>
          <ac:spMkLst>
            <pc:docMk/>
            <pc:sldMk cId="806565568" sldId="456"/>
            <ac:spMk id="11" creationId="{1B0C8367-28B6-4EF1-B182-01BEC98727DB}"/>
          </ac:spMkLst>
        </pc:spChg>
        <pc:spChg chg="add">
          <ac:chgData name="Jackie Lyttle" userId="0afcd312-63c3-4927-9c0c-005585607dc7" providerId="ADAL" clId="{C78E6908-8560-4D8D-863E-A10B0C03CBD0}" dt="2019-05-09T02:36:13.737" v="540" actId="26606"/>
          <ac:spMkLst>
            <pc:docMk/>
            <pc:sldMk cId="806565568" sldId="456"/>
            <ac:spMk id="13" creationId="{649E3F4C-17F5-49E4-B05F-80C6B348AF28}"/>
          </ac:spMkLst>
        </pc:spChg>
        <pc:picChg chg="add mod modCrop">
          <ac:chgData name="Jackie Lyttle" userId="0afcd312-63c3-4927-9c0c-005585607dc7" providerId="ADAL" clId="{C78E6908-8560-4D8D-863E-A10B0C03CBD0}" dt="2019-05-09T02:50:49.417" v="728" actId="1582"/>
          <ac:picMkLst>
            <pc:docMk/>
            <pc:sldMk cId="806565568" sldId="456"/>
            <ac:picMk id="4" creationId="{85A6129E-18AD-43C7-BD7A-61151CD0953D}"/>
          </ac:picMkLst>
        </pc:picChg>
      </pc:sldChg>
      <pc:sldChg chg="addSp delSp modSp add">
        <pc:chgData name="Jackie Lyttle" userId="0afcd312-63c3-4927-9c0c-005585607dc7" providerId="ADAL" clId="{C78E6908-8560-4D8D-863E-A10B0C03CBD0}" dt="2019-05-09T02:40:51.184" v="666"/>
        <pc:sldMkLst>
          <pc:docMk/>
          <pc:sldMk cId="1635464535" sldId="457"/>
        </pc:sldMkLst>
        <pc:spChg chg="mod">
          <ac:chgData name="Jackie Lyttle" userId="0afcd312-63c3-4927-9c0c-005585607dc7" providerId="ADAL" clId="{C78E6908-8560-4D8D-863E-A10B0C03CBD0}" dt="2019-05-09T02:40:04.714" v="654" actId="255"/>
          <ac:spMkLst>
            <pc:docMk/>
            <pc:sldMk cId="1635464535" sldId="457"/>
            <ac:spMk id="2" creationId="{547AB290-6B50-46F0-A3C7-644EC63EE466}"/>
          </ac:spMkLst>
        </pc:spChg>
        <pc:spChg chg="mod">
          <ac:chgData name="Jackie Lyttle" userId="0afcd312-63c3-4927-9c0c-005585607dc7" providerId="ADAL" clId="{C78E6908-8560-4D8D-863E-A10B0C03CBD0}" dt="2019-05-09T02:40:28.059" v="664" actId="20577"/>
          <ac:spMkLst>
            <pc:docMk/>
            <pc:sldMk cId="1635464535" sldId="457"/>
            <ac:spMk id="3" creationId="{3DCBA846-14B4-4CB3-A512-3D67D9F1B158}"/>
          </ac:spMkLst>
        </pc:spChg>
        <pc:spChg chg="add del">
          <ac:chgData name="Jackie Lyttle" userId="0afcd312-63c3-4927-9c0c-005585607dc7" providerId="ADAL" clId="{C78E6908-8560-4D8D-863E-A10B0C03CBD0}" dt="2019-05-09T02:40:51.184" v="666"/>
          <ac:spMkLst>
            <pc:docMk/>
            <pc:sldMk cId="1635464535" sldId="457"/>
            <ac:spMk id="4" creationId="{C193C4AE-3E3B-44C5-8ADF-476EF227B192}"/>
          </ac:spMkLst>
        </pc:spChg>
      </pc:sldChg>
      <pc:sldChg chg="modSp add">
        <pc:chgData name="Jackie Lyttle" userId="0afcd312-63c3-4927-9c0c-005585607dc7" providerId="ADAL" clId="{C78E6908-8560-4D8D-863E-A10B0C03CBD0}" dt="2019-05-09T02:42:27.454" v="725" actId="6549"/>
        <pc:sldMkLst>
          <pc:docMk/>
          <pc:sldMk cId="948153834" sldId="458"/>
        </pc:sldMkLst>
        <pc:spChg chg="mod">
          <ac:chgData name="Jackie Lyttle" userId="0afcd312-63c3-4927-9c0c-005585607dc7" providerId="ADAL" clId="{C78E6908-8560-4D8D-863E-A10B0C03CBD0}" dt="2019-05-09T02:41:32.007" v="696" actId="20577"/>
          <ac:spMkLst>
            <pc:docMk/>
            <pc:sldMk cId="948153834" sldId="458"/>
            <ac:spMk id="2" creationId="{547AB290-6B50-46F0-A3C7-644EC63EE466}"/>
          </ac:spMkLst>
        </pc:spChg>
        <pc:spChg chg="mod">
          <ac:chgData name="Jackie Lyttle" userId="0afcd312-63c3-4927-9c0c-005585607dc7" providerId="ADAL" clId="{C78E6908-8560-4D8D-863E-A10B0C03CBD0}" dt="2019-05-09T02:42:27.454" v="725" actId="6549"/>
          <ac:spMkLst>
            <pc:docMk/>
            <pc:sldMk cId="948153834" sldId="458"/>
            <ac:spMk id="3" creationId="{3DCBA846-14B4-4CB3-A512-3D67D9F1B158}"/>
          </ac:spMkLst>
        </pc:spChg>
      </pc:sldChg>
      <pc:sldChg chg="modSp add del">
        <pc:chgData name="Jackie Lyttle" userId="0afcd312-63c3-4927-9c0c-005585607dc7" providerId="ADAL" clId="{C78E6908-8560-4D8D-863E-A10B0C03CBD0}" dt="2019-05-09T02:52:20.328" v="809" actId="2696"/>
        <pc:sldMkLst>
          <pc:docMk/>
          <pc:sldMk cId="516636292" sldId="459"/>
        </pc:sldMkLst>
        <pc:spChg chg="mod">
          <ac:chgData name="Jackie Lyttle" userId="0afcd312-63c3-4927-9c0c-005585607dc7" providerId="ADAL" clId="{C78E6908-8560-4D8D-863E-A10B0C03CBD0}" dt="2019-05-09T02:51:58.736" v="780" actId="20577"/>
          <ac:spMkLst>
            <pc:docMk/>
            <pc:sldMk cId="516636292" sldId="459"/>
            <ac:spMk id="2" creationId="{44DA7BC5-0A15-4671-BC9E-8DB1720F3B98}"/>
          </ac:spMkLst>
        </pc:spChg>
        <pc:spChg chg="mod">
          <ac:chgData name="Jackie Lyttle" userId="0afcd312-63c3-4927-9c0c-005585607dc7" providerId="ADAL" clId="{C78E6908-8560-4D8D-863E-A10B0C03CBD0}" dt="2019-05-09T02:52:09.866" v="807" actId="12"/>
          <ac:spMkLst>
            <pc:docMk/>
            <pc:sldMk cId="516636292" sldId="459"/>
            <ac:spMk id="3" creationId="{246C4483-3C1F-46E1-BF4C-8B95CA911D5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Bank Balance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Balance</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cat>
            <c:strRef>
              <c:f>Sheet1!$A$2:$A$6</c:f>
              <c:strCache>
                <c:ptCount val="5"/>
                <c:pt idx="0">
                  <c:v>January</c:v>
                </c:pt>
                <c:pt idx="1">
                  <c:v>February</c:v>
                </c:pt>
                <c:pt idx="2">
                  <c:v>March</c:v>
                </c:pt>
                <c:pt idx="3">
                  <c:v>April</c:v>
                </c:pt>
                <c:pt idx="4">
                  <c:v>May</c:v>
                </c:pt>
              </c:strCache>
            </c:strRef>
          </c:cat>
          <c:val>
            <c:numRef>
              <c:f>Sheet1!$B$2:$B$6</c:f>
              <c:numCache>
                <c:formatCode>"$"#,##0_);[Red]\("$"#,##0\)</c:formatCode>
                <c:ptCount val="5"/>
                <c:pt idx="0">
                  <c:v>101000</c:v>
                </c:pt>
                <c:pt idx="1">
                  <c:v>170000</c:v>
                </c:pt>
                <c:pt idx="2">
                  <c:v>220000</c:v>
                </c:pt>
                <c:pt idx="3">
                  <c:v>160000</c:v>
                </c:pt>
                <c:pt idx="4">
                  <c:v>196000</c:v>
                </c:pt>
              </c:numCache>
            </c:numRef>
          </c:val>
          <c:extLst>
            <c:ext xmlns:c16="http://schemas.microsoft.com/office/drawing/2014/chart" uri="{C3380CC4-5D6E-409C-BE32-E72D297353CC}">
              <c16:uniqueId val="{00000000-8A51-4118-A50A-01194F126B8D}"/>
            </c:ext>
          </c:extLst>
        </c:ser>
        <c:dLbls>
          <c:showLegendKey val="0"/>
          <c:showVal val="0"/>
          <c:showCatName val="0"/>
          <c:showSerName val="0"/>
          <c:showPercent val="0"/>
          <c:showBubbleSize val="0"/>
        </c:dLbls>
        <c:gapWidth val="100"/>
        <c:overlap val="-24"/>
        <c:axId val="698561912"/>
        <c:axId val="698557320"/>
      </c:barChart>
      <c:catAx>
        <c:axId val="6985619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98557320"/>
        <c:crosses val="autoZero"/>
        <c:auto val="1"/>
        <c:lblAlgn val="ctr"/>
        <c:lblOffset val="100"/>
        <c:noMultiLvlLbl val="0"/>
      </c:catAx>
      <c:valAx>
        <c:axId val="698557320"/>
        <c:scaling>
          <c:orientation val="minMax"/>
        </c:scaling>
        <c:delete val="0"/>
        <c:axPos val="l"/>
        <c:majorGridlines>
          <c:spPr>
            <a:ln w="9525" cap="flat" cmpd="sng" algn="ctr">
              <a:solidFill>
                <a:schemeClr val="tx2">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98561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634CC-3F85-48C0-A08D-45C2AD7AC5E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67DB7AF-7C5C-40A0-AC29-921D64490BEF}">
      <dgm:prSet/>
      <dgm:spPr/>
      <dgm:t>
        <a:bodyPr/>
        <a:lstStyle/>
        <a:p>
          <a:r>
            <a:rPr lang="en-US"/>
            <a:t>Directors &amp; Officers Coverage In Place (Effective 3/22/19 – 3/22/20)</a:t>
          </a:r>
        </a:p>
      </dgm:t>
    </dgm:pt>
    <dgm:pt modelId="{779DB137-A2A3-4B72-B71D-416C2782584F}" type="parTrans" cxnId="{4CBE2D55-7BB2-4895-8CB5-5B562FB7BE66}">
      <dgm:prSet/>
      <dgm:spPr/>
      <dgm:t>
        <a:bodyPr/>
        <a:lstStyle/>
        <a:p>
          <a:endParaRPr lang="en-US"/>
        </a:p>
      </dgm:t>
    </dgm:pt>
    <dgm:pt modelId="{0C256534-1828-453A-A41F-70D558CB7723}" type="sibTrans" cxnId="{4CBE2D55-7BB2-4895-8CB5-5B562FB7BE66}">
      <dgm:prSet/>
      <dgm:spPr/>
      <dgm:t>
        <a:bodyPr/>
        <a:lstStyle/>
        <a:p>
          <a:endParaRPr lang="en-US"/>
        </a:p>
      </dgm:t>
    </dgm:pt>
    <dgm:pt modelId="{5346CF11-1BAC-4F7B-87E2-235AE4E02F5D}">
      <dgm:prSet/>
      <dgm:spPr/>
      <dgm:t>
        <a:bodyPr/>
        <a:lstStyle/>
        <a:p>
          <a:r>
            <a:rPr lang="en-US"/>
            <a:t>Workers Compensation Audit on 5/15</a:t>
          </a:r>
        </a:p>
      </dgm:t>
    </dgm:pt>
    <dgm:pt modelId="{9834C578-1E40-40F0-B67C-55BF2F64F2B2}" type="parTrans" cxnId="{7A439B20-6FC8-4EDC-B30D-29E1A2DD0E98}">
      <dgm:prSet/>
      <dgm:spPr/>
      <dgm:t>
        <a:bodyPr/>
        <a:lstStyle/>
        <a:p>
          <a:endParaRPr lang="en-US"/>
        </a:p>
      </dgm:t>
    </dgm:pt>
    <dgm:pt modelId="{B8D8F113-033E-43DD-B51A-9F8CC9502410}" type="sibTrans" cxnId="{7A439B20-6FC8-4EDC-B30D-29E1A2DD0E98}">
      <dgm:prSet/>
      <dgm:spPr/>
      <dgm:t>
        <a:bodyPr/>
        <a:lstStyle/>
        <a:p>
          <a:endParaRPr lang="en-US"/>
        </a:p>
      </dgm:t>
    </dgm:pt>
    <dgm:pt modelId="{3720AADB-F624-44AD-BC1C-C33BCD87B91A}">
      <dgm:prSet/>
      <dgm:spPr/>
      <dgm:t>
        <a:bodyPr/>
        <a:lstStyle/>
        <a:p>
          <a:r>
            <a:rPr lang="en-US" dirty="0"/>
            <a:t>Online Time Tracking Tool Rolled Out 4/24</a:t>
          </a:r>
        </a:p>
      </dgm:t>
    </dgm:pt>
    <dgm:pt modelId="{6ADD05CA-93CF-4009-ABB6-7C91F5E75AF0}" type="parTrans" cxnId="{53E422E5-CD1F-4BF5-AD00-DFAD0D7C18E4}">
      <dgm:prSet/>
      <dgm:spPr/>
      <dgm:t>
        <a:bodyPr/>
        <a:lstStyle/>
        <a:p>
          <a:endParaRPr lang="en-US"/>
        </a:p>
      </dgm:t>
    </dgm:pt>
    <dgm:pt modelId="{7A7A7844-18C4-4A38-B114-4E55141A8180}" type="sibTrans" cxnId="{53E422E5-CD1F-4BF5-AD00-DFAD0D7C18E4}">
      <dgm:prSet/>
      <dgm:spPr/>
      <dgm:t>
        <a:bodyPr/>
        <a:lstStyle/>
        <a:p>
          <a:endParaRPr lang="en-US"/>
        </a:p>
      </dgm:t>
    </dgm:pt>
    <dgm:pt modelId="{DD1D1568-570F-418B-B5E1-A75134F5C60B}">
      <dgm:prSet/>
      <dgm:spPr/>
      <dgm:t>
        <a:bodyPr/>
        <a:lstStyle/>
        <a:p>
          <a:r>
            <a:rPr lang="en-US"/>
            <a:t>Targeting 2018 Audit with EFPR (current auditor) in June/July</a:t>
          </a:r>
        </a:p>
      </dgm:t>
    </dgm:pt>
    <dgm:pt modelId="{B4D048AC-C5A5-4E23-9909-CF87E3E8EAFC}" type="parTrans" cxnId="{DA7248D8-8612-4599-B281-CB6D23A82D3A}">
      <dgm:prSet/>
      <dgm:spPr/>
      <dgm:t>
        <a:bodyPr/>
        <a:lstStyle/>
        <a:p>
          <a:endParaRPr lang="en-US"/>
        </a:p>
      </dgm:t>
    </dgm:pt>
    <dgm:pt modelId="{30D664AA-E16C-4D6C-8833-D29B90D1CFE4}" type="sibTrans" cxnId="{DA7248D8-8612-4599-B281-CB6D23A82D3A}">
      <dgm:prSet/>
      <dgm:spPr/>
      <dgm:t>
        <a:bodyPr/>
        <a:lstStyle/>
        <a:p>
          <a:endParaRPr lang="en-US"/>
        </a:p>
      </dgm:t>
    </dgm:pt>
    <dgm:pt modelId="{052564E2-BDB9-40AB-B6A1-56785C3FB420}">
      <dgm:prSet/>
      <dgm:spPr/>
      <dgm:t>
        <a:bodyPr/>
        <a:lstStyle/>
        <a:p>
          <a:r>
            <a:rPr lang="en-US"/>
            <a:t>Financial Reports Updated Regularly</a:t>
          </a:r>
        </a:p>
      </dgm:t>
    </dgm:pt>
    <dgm:pt modelId="{156F07CA-EF45-454D-B767-101F3D502A39}" type="parTrans" cxnId="{746342DD-F437-4AD8-A15A-36777225A1A0}">
      <dgm:prSet/>
      <dgm:spPr/>
      <dgm:t>
        <a:bodyPr/>
        <a:lstStyle/>
        <a:p>
          <a:endParaRPr lang="en-US"/>
        </a:p>
      </dgm:t>
    </dgm:pt>
    <dgm:pt modelId="{005E04B2-0692-40CE-AD08-56546991CD81}" type="sibTrans" cxnId="{746342DD-F437-4AD8-A15A-36777225A1A0}">
      <dgm:prSet/>
      <dgm:spPr/>
      <dgm:t>
        <a:bodyPr/>
        <a:lstStyle/>
        <a:p>
          <a:endParaRPr lang="en-US"/>
        </a:p>
      </dgm:t>
    </dgm:pt>
    <dgm:pt modelId="{BFD2AE2B-A3A9-49D1-9EC0-0364BF554A3C}" type="pres">
      <dgm:prSet presAssocID="{28B634CC-3F85-48C0-A08D-45C2AD7AC5E5}" presName="root" presStyleCnt="0">
        <dgm:presLayoutVars>
          <dgm:dir/>
          <dgm:resizeHandles val="exact"/>
        </dgm:presLayoutVars>
      </dgm:prSet>
      <dgm:spPr/>
    </dgm:pt>
    <dgm:pt modelId="{9A2FE4D1-87EA-40C3-B1B0-9C27D370A9DF}" type="pres">
      <dgm:prSet presAssocID="{F67DB7AF-7C5C-40A0-AC29-921D64490BEF}" presName="compNode" presStyleCnt="0"/>
      <dgm:spPr/>
    </dgm:pt>
    <dgm:pt modelId="{8E8FF09C-6586-44AD-B78A-2C546377EBA8}" type="pres">
      <dgm:prSet presAssocID="{F67DB7AF-7C5C-40A0-AC29-921D64490BEF}" presName="bgRect" presStyleLbl="bgShp" presStyleIdx="0" presStyleCnt="5"/>
      <dgm:spPr/>
    </dgm:pt>
    <dgm:pt modelId="{A6F84B7A-15E7-4539-B835-E7E949FEC1A3}" type="pres">
      <dgm:prSet presAssocID="{F67DB7AF-7C5C-40A0-AC29-921D64490BE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14969E4-D146-4365-82C2-EF4343B28D27}" type="pres">
      <dgm:prSet presAssocID="{F67DB7AF-7C5C-40A0-AC29-921D64490BEF}" presName="spaceRect" presStyleCnt="0"/>
      <dgm:spPr/>
    </dgm:pt>
    <dgm:pt modelId="{615CDBD8-12CE-4D10-BA88-699B981A332B}" type="pres">
      <dgm:prSet presAssocID="{F67DB7AF-7C5C-40A0-AC29-921D64490BEF}" presName="parTx" presStyleLbl="revTx" presStyleIdx="0" presStyleCnt="5">
        <dgm:presLayoutVars>
          <dgm:chMax val="0"/>
          <dgm:chPref val="0"/>
        </dgm:presLayoutVars>
      </dgm:prSet>
      <dgm:spPr/>
    </dgm:pt>
    <dgm:pt modelId="{2C82F226-102B-4D98-A606-5464579123AC}" type="pres">
      <dgm:prSet presAssocID="{0C256534-1828-453A-A41F-70D558CB7723}" presName="sibTrans" presStyleCnt="0"/>
      <dgm:spPr/>
    </dgm:pt>
    <dgm:pt modelId="{305E7171-64AB-4EB4-8E68-B79086C17A1A}" type="pres">
      <dgm:prSet presAssocID="{5346CF11-1BAC-4F7B-87E2-235AE4E02F5D}" presName="compNode" presStyleCnt="0"/>
      <dgm:spPr/>
    </dgm:pt>
    <dgm:pt modelId="{0D5F4465-FE64-461B-BD01-F7DC17E262CC}" type="pres">
      <dgm:prSet presAssocID="{5346CF11-1BAC-4F7B-87E2-235AE4E02F5D}" presName="bgRect" presStyleLbl="bgShp" presStyleIdx="1" presStyleCnt="5"/>
      <dgm:spPr/>
    </dgm:pt>
    <dgm:pt modelId="{BCBA9619-E1EC-4527-84EF-0200B88C965E}" type="pres">
      <dgm:prSet presAssocID="{5346CF11-1BAC-4F7B-87E2-235AE4E02F5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
        </a:ext>
      </dgm:extLst>
    </dgm:pt>
    <dgm:pt modelId="{CB9C433A-36DA-4E6E-9E29-86709C26B8BC}" type="pres">
      <dgm:prSet presAssocID="{5346CF11-1BAC-4F7B-87E2-235AE4E02F5D}" presName="spaceRect" presStyleCnt="0"/>
      <dgm:spPr/>
    </dgm:pt>
    <dgm:pt modelId="{987DE854-2FBA-4704-9ED3-24D5AC0782BD}" type="pres">
      <dgm:prSet presAssocID="{5346CF11-1BAC-4F7B-87E2-235AE4E02F5D}" presName="parTx" presStyleLbl="revTx" presStyleIdx="1" presStyleCnt="5">
        <dgm:presLayoutVars>
          <dgm:chMax val="0"/>
          <dgm:chPref val="0"/>
        </dgm:presLayoutVars>
      </dgm:prSet>
      <dgm:spPr/>
    </dgm:pt>
    <dgm:pt modelId="{28AD6BB9-8AFF-4F04-BC03-0EB4AEE61575}" type="pres">
      <dgm:prSet presAssocID="{B8D8F113-033E-43DD-B51A-9F8CC9502410}" presName="sibTrans" presStyleCnt="0"/>
      <dgm:spPr/>
    </dgm:pt>
    <dgm:pt modelId="{464FACF9-5309-43BE-98C6-C5E44867A3DC}" type="pres">
      <dgm:prSet presAssocID="{3720AADB-F624-44AD-BC1C-C33BCD87B91A}" presName="compNode" presStyleCnt="0"/>
      <dgm:spPr/>
    </dgm:pt>
    <dgm:pt modelId="{570EC352-9A2D-4019-93F3-5DB46BF0A13E}" type="pres">
      <dgm:prSet presAssocID="{3720AADB-F624-44AD-BC1C-C33BCD87B91A}" presName="bgRect" presStyleLbl="bgShp" presStyleIdx="2" presStyleCnt="5" custLinFactNeighborX="-53398" custLinFactNeighborY="2818"/>
      <dgm:spPr/>
    </dgm:pt>
    <dgm:pt modelId="{2A91126B-5259-42C7-9D10-62045D9F6571}" type="pres">
      <dgm:prSet presAssocID="{3720AADB-F624-44AD-BC1C-C33BCD87B91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397983AC-AA66-4A8D-8974-AB31AFCC2836}" type="pres">
      <dgm:prSet presAssocID="{3720AADB-F624-44AD-BC1C-C33BCD87B91A}" presName="spaceRect" presStyleCnt="0"/>
      <dgm:spPr/>
    </dgm:pt>
    <dgm:pt modelId="{81ACBC95-BB8E-41AB-8B04-492CA7667459}" type="pres">
      <dgm:prSet presAssocID="{3720AADB-F624-44AD-BC1C-C33BCD87B91A}" presName="parTx" presStyleLbl="revTx" presStyleIdx="2" presStyleCnt="5">
        <dgm:presLayoutVars>
          <dgm:chMax val="0"/>
          <dgm:chPref val="0"/>
        </dgm:presLayoutVars>
      </dgm:prSet>
      <dgm:spPr/>
    </dgm:pt>
    <dgm:pt modelId="{16BB4374-C31B-4AF9-9097-3AB9F9505A11}" type="pres">
      <dgm:prSet presAssocID="{7A7A7844-18C4-4A38-B114-4E55141A8180}" presName="sibTrans" presStyleCnt="0"/>
      <dgm:spPr/>
    </dgm:pt>
    <dgm:pt modelId="{1BCDEA13-53EB-4C5E-AD3E-844C3ADBD132}" type="pres">
      <dgm:prSet presAssocID="{DD1D1568-570F-418B-B5E1-A75134F5C60B}" presName="compNode" presStyleCnt="0"/>
      <dgm:spPr/>
    </dgm:pt>
    <dgm:pt modelId="{E0627087-215B-4224-91A9-A42E1D57D453}" type="pres">
      <dgm:prSet presAssocID="{DD1D1568-570F-418B-B5E1-A75134F5C60B}" presName="bgRect" presStyleLbl="bgShp" presStyleIdx="3" presStyleCnt="5"/>
      <dgm:spPr/>
    </dgm:pt>
    <dgm:pt modelId="{0E65B716-580A-41D5-84AC-90E2CC62F7BE}" type="pres">
      <dgm:prSet presAssocID="{DD1D1568-570F-418B-B5E1-A75134F5C60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A4331B6E-7ED3-4647-A268-44FC5D84794B}" type="pres">
      <dgm:prSet presAssocID="{DD1D1568-570F-418B-B5E1-A75134F5C60B}" presName="spaceRect" presStyleCnt="0"/>
      <dgm:spPr/>
    </dgm:pt>
    <dgm:pt modelId="{F0A33AA3-768E-470A-BFE3-793EC7246500}" type="pres">
      <dgm:prSet presAssocID="{DD1D1568-570F-418B-B5E1-A75134F5C60B}" presName="parTx" presStyleLbl="revTx" presStyleIdx="3" presStyleCnt="5">
        <dgm:presLayoutVars>
          <dgm:chMax val="0"/>
          <dgm:chPref val="0"/>
        </dgm:presLayoutVars>
      </dgm:prSet>
      <dgm:spPr/>
    </dgm:pt>
    <dgm:pt modelId="{FEC793F0-AED3-45DC-80EA-84FE8E048C83}" type="pres">
      <dgm:prSet presAssocID="{30D664AA-E16C-4D6C-8833-D29B90D1CFE4}" presName="sibTrans" presStyleCnt="0"/>
      <dgm:spPr/>
    </dgm:pt>
    <dgm:pt modelId="{5DB6026B-F877-4B5A-9AB8-EC9C0443AE65}" type="pres">
      <dgm:prSet presAssocID="{052564E2-BDB9-40AB-B6A1-56785C3FB420}" presName="compNode" presStyleCnt="0"/>
      <dgm:spPr/>
    </dgm:pt>
    <dgm:pt modelId="{350D77FC-E5F4-4D5E-AD58-681758FBA02C}" type="pres">
      <dgm:prSet presAssocID="{052564E2-BDB9-40AB-B6A1-56785C3FB420}" presName="bgRect" presStyleLbl="bgShp" presStyleIdx="4" presStyleCnt="5"/>
      <dgm:spPr/>
    </dgm:pt>
    <dgm:pt modelId="{857220A3-769D-4457-809D-BB2133AC675B}" type="pres">
      <dgm:prSet presAssocID="{052564E2-BDB9-40AB-B6A1-56785C3FB42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iggy Bank"/>
        </a:ext>
      </dgm:extLst>
    </dgm:pt>
    <dgm:pt modelId="{D694272F-A6C4-4597-ABB5-6EF3A8CF69C6}" type="pres">
      <dgm:prSet presAssocID="{052564E2-BDB9-40AB-B6A1-56785C3FB420}" presName="spaceRect" presStyleCnt="0"/>
      <dgm:spPr/>
    </dgm:pt>
    <dgm:pt modelId="{BA10BA7B-997F-407A-AA80-D7CE6D8F5A7D}" type="pres">
      <dgm:prSet presAssocID="{052564E2-BDB9-40AB-B6A1-56785C3FB420}" presName="parTx" presStyleLbl="revTx" presStyleIdx="4" presStyleCnt="5">
        <dgm:presLayoutVars>
          <dgm:chMax val="0"/>
          <dgm:chPref val="0"/>
        </dgm:presLayoutVars>
      </dgm:prSet>
      <dgm:spPr/>
    </dgm:pt>
  </dgm:ptLst>
  <dgm:cxnLst>
    <dgm:cxn modelId="{2BC0A417-6952-40EE-B30C-7C0DD91A0830}" type="presOf" srcId="{28B634CC-3F85-48C0-A08D-45C2AD7AC5E5}" destId="{BFD2AE2B-A3A9-49D1-9EC0-0364BF554A3C}" srcOrd="0" destOrd="0" presId="urn:microsoft.com/office/officeart/2018/2/layout/IconVerticalSolidList"/>
    <dgm:cxn modelId="{7A439B20-6FC8-4EDC-B30D-29E1A2DD0E98}" srcId="{28B634CC-3F85-48C0-A08D-45C2AD7AC5E5}" destId="{5346CF11-1BAC-4F7B-87E2-235AE4E02F5D}" srcOrd="1" destOrd="0" parTransId="{9834C578-1E40-40F0-B67C-55BF2F64F2B2}" sibTransId="{B8D8F113-033E-43DD-B51A-9F8CC9502410}"/>
    <dgm:cxn modelId="{4CBE2D55-7BB2-4895-8CB5-5B562FB7BE66}" srcId="{28B634CC-3F85-48C0-A08D-45C2AD7AC5E5}" destId="{F67DB7AF-7C5C-40A0-AC29-921D64490BEF}" srcOrd="0" destOrd="0" parTransId="{779DB137-A2A3-4B72-B71D-416C2782584F}" sibTransId="{0C256534-1828-453A-A41F-70D558CB7723}"/>
    <dgm:cxn modelId="{5E4D0A79-5A8E-4816-B7DC-6C38A96AF946}" type="presOf" srcId="{5346CF11-1BAC-4F7B-87E2-235AE4E02F5D}" destId="{987DE854-2FBA-4704-9ED3-24D5AC0782BD}" srcOrd="0" destOrd="0" presId="urn:microsoft.com/office/officeart/2018/2/layout/IconVerticalSolidList"/>
    <dgm:cxn modelId="{BC26D38A-ED14-4CF6-B283-52F8F523F1A5}" type="presOf" srcId="{052564E2-BDB9-40AB-B6A1-56785C3FB420}" destId="{BA10BA7B-997F-407A-AA80-D7CE6D8F5A7D}" srcOrd="0" destOrd="0" presId="urn:microsoft.com/office/officeart/2018/2/layout/IconVerticalSolidList"/>
    <dgm:cxn modelId="{742FD19D-CDFE-4934-A0FF-23703A83C6B0}" type="presOf" srcId="{DD1D1568-570F-418B-B5E1-A75134F5C60B}" destId="{F0A33AA3-768E-470A-BFE3-793EC7246500}" srcOrd="0" destOrd="0" presId="urn:microsoft.com/office/officeart/2018/2/layout/IconVerticalSolidList"/>
    <dgm:cxn modelId="{DA7248D8-8612-4599-B281-CB6D23A82D3A}" srcId="{28B634CC-3F85-48C0-A08D-45C2AD7AC5E5}" destId="{DD1D1568-570F-418B-B5E1-A75134F5C60B}" srcOrd="3" destOrd="0" parTransId="{B4D048AC-C5A5-4E23-9909-CF87E3E8EAFC}" sibTransId="{30D664AA-E16C-4D6C-8833-D29B90D1CFE4}"/>
    <dgm:cxn modelId="{746342DD-F437-4AD8-A15A-36777225A1A0}" srcId="{28B634CC-3F85-48C0-A08D-45C2AD7AC5E5}" destId="{052564E2-BDB9-40AB-B6A1-56785C3FB420}" srcOrd="4" destOrd="0" parTransId="{156F07CA-EF45-454D-B767-101F3D502A39}" sibTransId="{005E04B2-0692-40CE-AD08-56546991CD81}"/>
    <dgm:cxn modelId="{53E422E5-CD1F-4BF5-AD00-DFAD0D7C18E4}" srcId="{28B634CC-3F85-48C0-A08D-45C2AD7AC5E5}" destId="{3720AADB-F624-44AD-BC1C-C33BCD87B91A}" srcOrd="2" destOrd="0" parTransId="{6ADD05CA-93CF-4009-ABB6-7C91F5E75AF0}" sibTransId="{7A7A7844-18C4-4A38-B114-4E55141A8180}"/>
    <dgm:cxn modelId="{10598AE6-BE60-44DE-98AE-A455636796EB}" type="presOf" srcId="{F67DB7AF-7C5C-40A0-AC29-921D64490BEF}" destId="{615CDBD8-12CE-4D10-BA88-699B981A332B}" srcOrd="0" destOrd="0" presId="urn:microsoft.com/office/officeart/2018/2/layout/IconVerticalSolidList"/>
    <dgm:cxn modelId="{21EC6CE8-2324-4B05-8FF9-9A1F4B5E7CE2}" type="presOf" srcId="{3720AADB-F624-44AD-BC1C-C33BCD87B91A}" destId="{81ACBC95-BB8E-41AB-8B04-492CA7667459}" srcOrd="0" destOrd="0" presId="urn:microsoft.com/office/officeart/2018/2/layout/IconVerticalSolidList"/>
    <dgm:cxn modelId="{EE970140-F631-45CC-97A7-07CC05AE6EB2}" type="presParOf" srcId="{BFD2AE2B-A3A9-49D1-9EC0-0364BF554A3C}" destId="{9A2FE4D1-87EA-40C3-B1B0-9C27D370A9DF}" srcOrd="0" destOrd="0" presId="urn:microsoft.com/office/officeart/2018/2/layout/IconVerticalSolidList"/>
    <dgm:cxn modelId="{FF94FCF6-1E19-459D-A4AA-6B6501F7859E}" type="presParOf" srcId="{9A2FE4D1-87EA-40C3-B1B0-9C27D370A9DF}" destId="{8E8FF09C-6586-44AD-B78A-2C546377EBA8}" srcOrd="0" destOrd="0" presId="urn:microsoft.com/office/officeart/2018/2/layout/IconVerticalSolidList"/>
    <dgm:cxn modelId="{634ACE5F-D9E7-43AA-9A59-0C4F7DE117C8}" type="presParOf" srcId="{9A2FE4D1-87EA-40C3-B1B0-9C27D370A9DF}" destId="{A6F84B7A-15E7-4539-B835-E7E949FEC1A3}" srcOrd="1" destOrd="0" presId="urn:microsoft.com/office/officeart/2018/2/layout/IconVerticalSolidList"/>
    <dgm:cxn modelId="{D85FA03D-DA10-4CC2-94D8-6DAF03E2CEA2}" type="presParOf" srcId="{9A2FE4D1-87EA-40C3-B1B0-9C27D370A9DF}" destId="{514969E4-D146-4365-82C2-EF4343B28D27}" srcOrd="2" destOrd="0" presId="urn:microsoft.com/office/officeart/2018/2/layout/IconVerticalSolidList"/>
    <dgm:cxn modelId="{73534642-E7D8-4FC4-BBFA-9B9B95562D75}" type="presParOf" srcId="{9A2FE4D1-87EA-40C3-B1B0-9C27D370A9DF}" destId="{615CDBD8-12CE-4D10-BA88-699B981A332B}" srcOrd="3" destOrd="0" presId="urn:microsoft.com/office/officeart/2018/2/layout/IconVerticalSolidList"/>
    <dgm:cxn modelId="{926B5205-1013-4B24-9703-E2C565E728C9}" type="presParOf" srcId="{BFD2AE2B-A3A9-49D1-9EC0-0364BF554A3C}" destId="{2C82F226-102B-4D98-A606-5464579123AC}" srcOrd="1" destOrd="0" presId="urn:microsoft.com/office/officeart/2018/2/layout/IconVerticalSolidList"/>
    <dgm:cxn modelId="{5BEC5981-1E3A-407F-AFF7-EEE9EA6694B1}" type="presParOf" srcId="{BFD2AE2B-A3A9-49D1-9EC0-0364BF554A3C}" destId="{305E7171-64AB-4EB4-8E68-B79086C17A1A}" srcOrd="2" destOrd="0" presId="urn:microsoft.com/office/officeart/2018/2/layout/IconVerticalSolidList"/>
    <dgm:cxn modelId="{6DE88AEC-2FAB-4A3E-9802-45012AC05013}" type="presParOf" srcId="{305E7171-64AB-4EB4-8E68-B79086C17A1A}" destId="{0D5F4465-FE64-461B-BD01-F7DC17E262CC}" srcOrd="0" destOrd="0" presId="urn:microsoft.com/office/officeart/2018/2/layout/IconVerticalSolidList"/>
    <dgm:cxn modelId="{1061A7D9-3C53-40AC-A39F-68214E4F9FF6}" type="presParOf" srcId="{305E7171-64AB-4EB4-8E68-B79086C17A1A}" destId="{BCBA9619-E1EC-4527-84EF-0200B88C965E}" srcOrd="1" destOrd="0" presId="urn:microsoft.com/office/officeart/2018/2/layout/IconVerticalSolidList"/>
    <dgm:cxn modelId="{55F976D2-2FC4-4986-89DC-5E99AAEF3986}" type="presParOf" srcId="{305E7171-64AB-4EB4-8E68-B79086C17A1A}" destId="{CB9C433A-36DA-4E6E-9E29-86709C26B8BC}" srcOrd="2" destOrd="0" presId="urn:microsoft.com/office/officeart/2018/2/layout/IconVerticalSolidList"/>
    <dgm:cxn modelId="{C8889C95-C195-4E51-AAA8-CF0A5BC792E6}" type="presParOf" srcId="{305E7171-64AB-4EB4-8E68-B79086C17A1A}" destId="{987DE854-2FBA-4704-9ED3-24D5AC0782BD}" srcOrd="3" destOrd="0" presId="urn:microsoft.com/office/officeart/2018/2/layout/IconVerticalSolidList"/>
    <dgm:cxn modelId="{9B51558C-7B08-4CBF-B28A-2E1A5DAB6CCC}" type="presParOf" srcId="{BFD2AE2B-A3A9-49D1-9EC0-0364BF554A3C}" destId="{28AD6BB9-8AFF-4F04-BC03-0EB4AEE61575}" srcOrd="3" destOrd="0" presId="urn:microsoft.com/office/officeart/2018/2/layout/IconVerticalSolidList"/>
    <dgm:cxn modelId="{2424E7CD-1235-464F-98F2-B8D19D505D88}" type="presParOf" srcId="{BFD2AE2B-A3A9-49D1-9EC0-0364BF554A3C}" destId="{464FACF9-5309-43BE-98C6-C5E44867A3DC}" srcOrd="4" destOrd="0" presId="urn:microsoft.com/office/officeart/2018/2/layout/IconVerticalSolidList"/>
    <dgm:cxn modelId="{AC4976A5-C618-493D-A369-665B5FB973BC}" type="presParOf" srcId="{464FACF9-5309-43BE-98C6-C5E44867A3DC}" destId="{570EC352-9A2D-4019-93F3-5DB46BF0A13E}" srcOrd="0" destOrd="0" presId="urn:microsoft.com/office/officeart/2018/2/layout/IconVerticalSolidList"/>
    <dgm:cxn modelId="{35A323D2-F8FC-4AF4-821D-89C6DD641DF7}" type="presParOf" srcId="{464FACF9-5309-43BE-98C6-C5E44867A3DC}" destId="{2A91126B-5259-42C7-9D10-62045D9F6571}" srcOrd="1" destOrd="0" presId="urn:microsoft.com/office/officeart/2018/2/layout/IconVerticalSolidList"/>
    <dgm:cxn modelId="{6A7E6974-DDCF-42DE-A9EA-5D74AE52AA09}" type="presParOf" srcId="{464FACF9-5309-43BE-98C6-C5E44867A3DC}" destId="{397983AC-AA66-4A8D-8974-AB31AFCC2836}" srcOrd="2" destOrd="0" presId="urn:microsoft.com/office/officeart/2018/2/layout/IconVerticalSolidList"/>
    <dgm:cxn modelId="{55E85D44-CCEA-4F34-8842-9CB2132681A5}" type="presParOf" srcId="{464FACF9-5309-43BE-98C6-C5E44867A3DC}" destId="{81ACBC95-BB8E-41AB-8B04-492CA7667459}" srcOrd="3" destOrd="0" presId="urn:microsoft.com/office/officeart/2018/2/layout/IconVerticalSolidList"/>
    <dgm:cxn modelId="{160EAE36-7EF9-4E64-BBAA-56948BF30B7D}" type="presParOf" srcId="{BFD2AE2B-A3A9-49D1-9EC0-0364BF554A3C}" destId="{16BB4374-C31B-4AF9-9097-3AB9F9505A11}" srcOrd="5" destOrd="0" presId="urn:microsoft.com/office/officeart/2018/2/layout/IconVerticalSolidList"/>
    <dgm:cxn modelId="{F7F7C56C-9309-4E1F-9C3D-35BF350374BB}" type="presParOf" srcId="{BFD2AE2B-A3A9-49D1-9EC0-0364BF554A3C}" destId="{1BCDEA13-53EB-4C5E-AD3E-844C3ADBD132}" srcOrd="6" destOrd="0" presId="urn:microsoft.com/office/officeart/2018/2/layout/IconVerticalSolidList"/>
    <dgm:cxn modelId="{1E40ECCB-113B-4F3E-91E3-12061C0B84BD}" type="presParOf" srcId="{1BCDEA13-53EB-4C5E-AD3E-844C3ADBD132}" destId="{E0627087-215B-4224-91A9-A42E1D57D453}" srcOrd="0" destOrd="0" presId="urn:microsoft.com/office/officeart/2018/2/layout/IconVerticalSolidList"/>
    <dgm:cxn modelId="{4E7FCA25-91DD-42E2-9720-896C6C93A89E}" type="presParOf" srcId="{1BCDEA13-53EB-4C5E-AD3E-844C3ADBD132}" destId="{0E65B716-580A-41D5-84AC-90E2CC62F7BE}" srcOrd="1" destOrd="0" presId="urn:microsoft.com/office/officeart/2018/2/layout/IconVerticalSolidList"/>
    <dgm:cxn modelId="{F8DDD342-3ED7-4223-B100-CD136C8DFDB3}" type="presParOf" srcId="{1BCDEA13-53EB-4C5E-AD3E-844C3ADBD132}" destId="{A4331B6E-7ED3-4647-A268-44FC5D84794B}" srcOrd="2" destOrd="0" presId="urn:microsoft.com/office/officeart/2018/2/layout/IconVerticalSolidList"/>
    <dgm:cxn modelId="{ECFCA343-3E0E-4F90-B764-4F5C87EAEBD5}" type="presParOf" srcId="{1BCDEA13-53EB-4C5E-AD3E-844C3ADBD132}" destId="{F0A33AA3-768E-470A-BFE3-793EC7246500}" srcOrd="3" destOrd="0" presId="urn:microsoft.com/office/officeart/2018/2/layout/IconVerticalSolidList"/>
    <dgm:cxn modelId="{C9B18605-8779-4FAB-B6CA-C86935350592}" type="presParOf" srcId="{BFD2AE2B-A3A9-49D1-9EC0-0364BF554A3C}" destId="{FEC793F0-AED3-45DC-80EA-84FE8E048C83}" srcOrd="7" destOrd="0" presId="urn:microsoft.com/office/officeart/2018/2/layout/IconVerticalSolidList"/>
    <dgm:cxn modelId="{45D69AC0-A166-4096-9D23-60BEFCE253A6}" type="presParOf" srcId="{BFD2AE2B-A3A9-49D1-9EC0-0364BF554A3C}" destId="{5DB6026B-F877-4B5A-9AB8-EC9C0443AE65}" srcOrd="8" destOrd="0" presId="urn:microsoft.com/office/officeart/2018/2/layout/IconVerticalSolidList"/>
    <dgm:cxn modelId="{181F23E9-989D-4E69-9496-8DDEB3699F90}" type="presParOf" srcId="{5DB6026B-F877-4B5A-9AB8-EC9C0443AE65}" destId="{350D77FC-E5F4-4D5E-AD58-681758FBA02C}" srcOrd="0" destOrd="0" presId="urn:microsoft.com/office/officeart/2018/2/layout/IconVerticalSolidList"/>
    <dgm:cxn modelId="{537F1721-CCE5-483D-950A-CE3C08BD400F}" type="presParOf" srcId="{5DB6026B-F877-4B5A-9AB8-EC9C0443AE65}" destId="{857220A3-769D-4457-809D-BB2133AC675B}" srcOrd="1" destOrd="0" presId="urn:microsoft.com/office/officeart/2018/2/layout/IconVerticalSolidList"/>
    <dgm:cxn modelId="{12742EC9-C510-4749-AC52-1EAFC9B5A119}" type="presParOf" srcId="{5DB6026B-F877-4B5A-9AB8-EC9C0443AE65}" destId="{D694272F-A6C4-4597-ABB5-6EF3A8CF69C6}" srcOrd="2" destOrd="0" presId="urn:microsoft.com/office/officeart/2018/2/layout/IconVerticalSolidList"/>
    <dgm:cxn modelId="{BC888A46-82D4-4407-8151-7BE3FDAA97F1}" type="presParOf" srcId="{5DB6026B-F877-4B5A-9AB8-EC9C0443AE65}" destId="{BA10BA7B-997F-407A-AA80-D7CE6D8F5A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FB285-2690-4271-A2FC-F7833CF8E14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DDE21D9-4934-4EE8-B5D9-8C010615D883}">
      <dgm:prSet phldrT="[Text]"/>
      <dgm:spPr/>
      <dgm:t>
        <a:bodyPr/>
        <a:lstStyle/>
        <a:p>
          <a:r>
            <a:rPr lang="en-US" dirty="0"/>
            <a:t>Access to Care</a:t>
          </a:r>
        </a:p>
      </dgm:t>
    </dgm:pt>
    <dgm:pt modelId="{563DF1FC-A341-4C53-ABAB-E2F8FDE063F8}" type="parTrans" cxnId="{2EA5EF5E-A372-42AE-BB8E-4A465B5258DF}">
      <dgm:prSet/>
      <dgm:spPr/>
      <dgm:t>
        <a:bodyPr/>
        <a:lstStyle/>
        <a:p>
          <a:endParaRPr lang="en-US"/>
        </a:p>
      </dgm:t>
    </dgm:pt>
    <dgm:pt modelId="{152E8D18-A52A-4B16-8F22-E0B93EBF08D9}" type="sibTrans" cxnId="{2EA5EF5E-A372-42AE-BB8E-4A465B5258DF}">
      <dgm:prSet/>
      <dgm:spPr/>
      <dgm:t>
        <a:bodyPr/>
        <a:lstStyle/>
        <a:p>
          <a:endParaRPr lang="en-US"/>
        </a:p>
      </dgm:t>
    </dgm:pt>
    <dgm:pt modelId="{C84C75B4-5956-4FDF-A03B-43C1999C763C}">
      <dgm:prSet phldrT="[Text]" custT="1"/>
      <dgm:spPr/>
      <dgm:t>
        <a:bodyPr/>
        <a:lstStyle/>
        <a:p>
          <a:r>
            <a:rPr lang="en-US" sz="2000" dirty="0"/>
            <a:t>Health Information Technology</a:t>
          </a:r>
        </a:p>
      </dgm:t>
    </dgm:pt>
    <dgm:pt modelId="{6B312FA1-A592-416C-A161-26B3A2C243EB}" type="parTrans" cxnId="{4F5C2EBE-C1A3-45CB-B40F-659873E81127}">
      <dgm:prSet/>
      <dgm:spPr/>
      <dgm:t>
        <a:bodyPr/>
        <a:lstStyle/>
        <a:p>
          <a:endParaRPr lang="en-US"/>
        </a:p>
      </dgm:t>
    </dgm:pt>
    <dgm:pt modelId="{D061602C-E6EB-4B07-9F43-3C931EB1546E}" type="sibTrans" cxnId="{4F5C2EBE-C1A3-45CB-B40F-659873E81127}">
      <dgm:prSet/>
      <dgm:spPr/>
      <dgm:t>
        <a:bodyPr/>
        <a:lstStyle/>
        <a:p>
          <a:endParaRPr lang="en-US"/>
        </a:p>
      </dgm:t>
    </dgm:pt>
    <dgm:pt modelId="{49981BE5-79C0-4AD1-98BF-C2B7FD775F39}">
      <dgm:prSet phldrT="[Text]"/>
      <dgm:spPr/>
      <dgm:t>
        <a:bodyPr/>
        <a:lstStyle/>
        <a:p>
          <a:r>
            <a:rPr lang="en-US" dirty="0"/>
            <a:t>Navigation</a:t>
          </a:r>
        </a:p>
      </dgm:t>
    </dgm:pt>
    <dgm:pt modelId="{BF8986EB-2A83-4968-945D-CF3C76500E2C}" type="parTrans" cxnId="{494D5DF1-64CD-4B1D-87CF-021280DA830A}">
      <dgm:prSet/>
      <dgm:spPr/>
      <dgm:t>
        <a:bodyPr/>
        <a:lstStyle/>
        <a:p>
          <a:endParaRPr lang="en-US"/>
        </a:p>
      </dgm:t>
    </dgm:pt>
    <dgm:pt modelId="{B5760E1F-9DDA-4BF4-9CFE-31D7B63FED70}" type="sibTrans" cxnId="{494D5DF1-64CD-4B1D-87CF-021280DA830A}">
      <dgm:prSet/>
      <dgm:spPr/>
      <dgm:t>
        <a:bodyPr/>
        <a:lstStyle/>
        <a:p>
          <a:endParaRPr lang="en-US"/>
        </a:p>
      </dgm:t>
    </dgm:pt>
    <dgm:pt modelId="{98226604-B59D-4281-9E6C-1D267E77CBE1}">
      <dgm:prSet phldrT="[Text]" custT="1"/>
      <dgm:spPr/>
      <dgm:t>
        <a:bodyPr/>
        <a:lstStyle/>
        <a:p>
          <a:r>
            <a:rPr lang="en-US" sz="2000" dirty="0"/>
            <a:t>Helpful Staff or Volunteers</a:t>
          </a:r>
        </a:p>
      </dgm:t>
    </dgm:pt>
    <dgm:pt modelId="{4269A6F0-C8D5-4D2A-8C4C-DB2AF6A950EE}" type="parTrans" cxnId="{DDF5FB24-9DD5-40F4-8412-7A5AE7BB01BC}">
      <dgm:prSet/>
      <dgm:spPr/>
      <dgm:t>
        <a:bodyPr/>
        <a:lstStyle/>
        <a:p>
          <a:endParaRPr lang="en-US"/>
        </a:p>
      </dgm:t>
    </dgm:pt>
    <dgm:pt modelId="{F1C60327-6F1E-4BC3-9612-A13E35FA3FF9}" type="sibTrans" cxnId="{DDF5FB24-9DD5-40F4-8412-7A5AE7BB01BC}">
      <dgm:prSet/>
      <dgm:spPr/>
      <dgm:t>
        <a:bodyPr/>
        <a:lstStyle/>
        <a:p>
          <a:endParaRPr lang="en-US"/>
        </a:p>
      </dgm:t>
    </dgm:pt>
    <dgm:pt modelId="{69477760-61B5-426B-B847-BA302F87971A}">
      <dgm:prSet phldrT="[Text]" custT="1"/>
      <dgm:spPr/>
      <dgm:t>
        <a:bodyPr/>
        <a:lstStyle/>
        <a:p>
          <a:r>
            <a:rPr lang="en-US" sz="2000" dirty="0"/>
            <a:t>Clear Directions</a:t>
          </a:r>
        </a:p>
      </dgm:t>
    </dgm:pt>
    <dgm:pt modelId="{8587649F-DB01-4E38-AA84-AB6FEF728E1E}" type="parTrans" cxnId="{A526981C-A61F-4261-A4E2-4148D419FC4F}">
      <dgm:prSet/>
      <dgm:spPr/>
      <dgm:t>
        <a:bodyPr/>
        <a:lstStyle/>
        <a:p>
          <a:endParaRPr lang="en-US"/>
        </a:p>
      </dgm:t>
    </dgm:pt>
    <dgm:pt modelId="{559AE428-AF0B-4503-9E39-43B2DDB9E302}" type="sibTrans" cxnId="{A526981C-A61F-4261-A4E2-4148D419FC4F}">
      <dgm:prSet/>
      <dgm:spPr/>
      <dgm:t>
        <a:bodyPr/>
        <a:lstStyle/>
        <a:p>
          <a:endParaRPr lang="en-US"/>
        </a:p>
      </dgm:t>
    </dgm:pt>
    <dgm:pt modelId="{CCE2DE5D-AC85-4F2C-A41D-2E639F7618D4}">
      <dgm:prSet phldrT="[Text]"/>
      <dgm:spPr/>
      <dgm:t>
        <a:bodyPr/>
        <a:lstStyle/>
        <a:p>
          <a:r>
            <a:rPr lang="en-US" dirty="0"/>
            <a:t>Physical Environment</a:t>
          </a:r>
        </a:p>
      </dgm:t>
    </dgm:pt>
    <dgm:pt modelId="{7C59DF34-07BC-4FA3-BF99-02325D9A4E81}" type="parTrans" cxnId="{29E5A888-2399-4C07-ACA9-4AEA5401F0D6}">
      <dgm:prSet/>
      <dgm:spPr/>
      <dgm:t>
        <a:bodyPr/>
        <a:lstStyle/>
        <a:p>
          <a:endParaRPr lang="en-US"/>
        </a:p>
      </dgm:t>
    </dgm:pt>
    <dgm:pt modelId="{A88CDC99-6677-4DDD-9ACF-E2F2362809DE}" type="sibTrans" cxnId="{29E5A888-2399-4C07-ACA9-4AEA5401F0D6}">
      <dgm:prSet/>
      <dgm:spPr/>
      <dgm:t>
        <a:bodyPr/>
        <a:lstStyle/>
        <a:p>
          <a:endParaRPr lang="en-US"/>
        </a:p>
      </dgm:t>
    </dgm:pt>
    <dgm:pt modelId="{9A613F87-CBA7-4AE8-BAE9-6287F8D3563F}">
      <dgm:prSet phldrT="[Text]" custT="1"/>
      <dgm:spPr/>
      <dgm:t>
        <a:bodyPr/>
        <a:lstStyle/>
        <a:p>
          <a:r>
            <a:rPr lang="en-US" sz="2000" dirty="0"/>
            <a:t>Entrance Clear and Visible  Signage</a:t>
          </a:r>
        </a:p>
      </dgm:t>
    </dgm:pt>
    <dgm:pt modelId="{365A5CEB-E95A-4D0C-B10C-71992A23B5E0}" type="parTrans" cxnId="{171BFE72-CBD8-4FC8-AF16-A5210AA31889}">
      <dgm:prSet/>
      <dgm:spPr/>
      <dgm:t>
        <a:bodyPr/>
        <a:lstStyle/>
        <a:p>
          <a:endParaRPr lang="en-US"/>
        </a:p>
      </dgm:t>
    </dgm:pt>
    <dgm:pt modelId="{E4836361-89BC-4C26-97C1-8C35EFEB0F2E}" type="sibTrans" cxnId="{171BFE72-CBD8-4FC8-AF16-A5210AA31889}">
      <dgm:prSet/>
      <dgm:spPr/>
      <dgm:t>
        <a:bodyPr/>
        <a:lstStyle/>
        <a:p>
          <a:endParaRPr lang="en-US"/>
        </a:p>
      </dgm:t>
    </dgm:pt>
    <dgm:pt modelId="{0A144ACB-57B7-49BC-A3B1-3B37E654A13C}">
      <dgm:prSet phldrT="[Text]" custT="1"/>
      <dgm:spPr/>
      <dgm:t>
        <a:bodyPr/>
        <a:lstStyle/>
        <a:p>
          <a:r>
            <a:rPr lang="en-US" sz="2000" dirty="0"/>
            <a:t>Facility Maps</a:t>
          </a:r>
        </a:p>
      </dgm:t>
    </dgm:pt>
    <dgm:pt modelId="{AAFDEF19-77B6-4E48-A56D-0FD383378F5A}" type="parTrans" cxnId="{41AAA92C-E711-4DAD-9FEC-FE465C54E3AB}">
      <dgm:prSet/>
      <dgm:spPr/>
      <dgm:t>
        <a:bodyPr/>
        <a:lstStyle/>
        <a:p>
          <a:endParaRPr lang="en-US"/>
        </a:p>
      </dgm:t>
    </dgm:pt>
    <dgm:pt modelId="{68E46F55-D632-4468-AC96-3A8BCCA9A5C0}" type="sibTrans" cxnId="{41AAA92C-E711-4DAD-9FEC-FE465C54E3AB}">
      <dgm:prSet/>
      <dgm:spPr/>
      <dgm:t>
        <a:bodyPr/>
        <a:lstStyle/>
        <a:p>
          <a:endParaRPr lang="en-US"/>
        </a:p>
      </dgm:t>
    </dgm:pt>
    <dgm:pt modelId="{2AC028FD-ADD7-4681-96B3-50F2B956BDA7}">
      <dgm:prSet phldrT="[Text]"/>
      <dgm:spPr/>
      <dgm:t>
        <a:bodyPr/>
        <a:lstStyle/>
        <a:p>
          <a:endParaRPr lang="en-US" sz="2700" dirty="0"/>
        </a:p>
      </dgm:t>
    </dgm:pt>
    <dgm:pt modelId="{E3C6E94C-832B-445F-BDBC-C08D27391AC4}" type="parTrans" cxnId="{A5C6D80D-C063-47F7-88ED-57BC2FE1C6BB}">
      <dgm:prSet/>
      <dgm:spPr/>
      <dgm:t>
        <a:bodyPr/>
        <a:lstStyle/>
        <a:p>
          <a:endParaRPr lang="en-US"/>
        </a:p>
      </dgm:t>
    </dgm:pt>
    <dgm:pt modelId="{B34932E1-F61E-4534-8B5C-C1F52FE5780D}" type="sibTrans" cxnId="{A5C6D80D-C063-47F7-88ED-57BC2FE1C6BB}">
      <dgm:prSet/>
      <dgm:spPr/>
      <dgm:t>
        <a:bodyPr/>
        <a:lstStyle/>
        <a:p>
          <a:endParaRPr lang="en-US"/>
        </a:p>
      </dgm:t>
    </dgm:pt>
    <dgm:pt modelId="{76A8DBC2-E884-4759-840B-9A8D26FB624A}">
      <dgm:prSet phldrT="[Text]" custT="1"/>
      <dgm:spPr/>
      <dgm:t>
        <a:bodyPr/>
        <a:lstStyle/>
        <a:p>
          <a:r>
            <a:rPr lang="en-US" sz="2000" dirty="0"/>
            <a:t>User Friendly Phone System</a:t>
          </a:r>
        </a:p>
      </dgm:t>
    </dgm:pt>
    <dgm:pt modelId="{CE93CAD6-E254-4C96-9CDD-B02357B269C8}" type="parTrans" cxnId="{497F6589-A097-48AC-BB19-159EA492D9F8}">
      <dgm:prSet/>
      <dgm:spPr/>
      <dgm:t>
        <a:bodyPr/>
        <a:lstStyle/>
        <a:p>
          <a:endParaRPr lang="en-US"/>
        </a:p>
      </dgm:t>
    </dgm:pt>
    <dgm:pt modelId="{9F2218C3-A5D2-4662-97C8-3D8CA9C75A79}" type="sibTrans" cxnId="{497F6589-A097-48AC-BB19-159EA492D9F8}">
      <dgm:prSet/>
      <dgm:spPr/>
      <dgm:t>
        <a:bodyPr/>
        <a:lstStyle/>
        <a:p>
          <a:endParaRPr lang="en-US"/>
        </a:p>
      </dgm:t>
    </dgm:pt>
    <dgm:pt modelId="{444368AB-C073-4E42-A61B-2146E8C2F0A1}">
      <dgm:prSet phldrT="[Text]" custT="1"/>
      <dgm:spPr/>
      <dgm:t>
        <a:bodyPr/>
        <a:lstStyle/>
        <a:p>
          <a:endParaRPr lang="en-US" sz="2400" dirty="0"/>
        </a:p>
      </dgm:t>
    </dgm:pt>
    <dgm:pt modelId="{89D599EA-F8F9-4719-8BF8-A64287C14504}" type="parTrans" cxnId="{194A837F-B99D-4514-834A-5C861927E06C}">
      <dgm:prSet/>
      <dgm:spPr/>
      <dgm:t>
        <a:bodyPr/>
        <a:lstStyle/>
        <a:p>
          <a:endParaRPr lang="en-US"/>
        </a:p>
      </dgm:t>
    </dgm:pt>
    <dgm:pt modelId="{97888899-70A4-4B4F-AC6B-08D5701A962C}" type="sibTrans" cxnId="{194A837F-B99D-4514-834A-5C861927E06C}">
      <dgm:prSet/>
      <dgm:spPr/>
      <dgm:t>
        <a:bodyPr/>
        <a:lstStyle/>
        <a:p>
          <a:endParaRPr lang="en-US"/>
        </a:p>
      </dgm:t>
    </dgm:pt>
    <dgm:pt modelId="{68CD5E44-AB2C-4E76-B038-68D2443EE74E}">
      <dgm:prSet phldrT="[Text]" custT="1"/>
      <dgm:spPr/>
      <dgm:t>
        <a:bodyPr/>
        <a:lstStyle/>
        <a:p>
          <a:endParaRPr lang="en-US" sz="2400" dirty="0"/>
        </a:p>
      </dgm:t>
    </dgm:pt>
    <dgm:pt modelId="{6E9084DB-199E-429B-A062-93E73551540B}" type="parTrans" cxnId="{F1FDBB83-D885-4287-AAE5-42596BA41E88}">
      <dgm:prSet/>
      <dgm:spPr/>
      <dgm:t>
        <a:bodyPr/>
        <a:lstStyle/>
        <a:p>
          <a:endParaRPr lang="en-US"/>
        </a:p>
      </dgm:t>
    </dgm:pt>
    <dgm:pt modelId="{5A6A4C39-5FF9-40CE-A54B-480F3E8595B8}" type="sibTrans" cxnId="{F1FDBB83-D885-4287-AAE5-42596BA41E88}">
      <dgm:prSet/>
      <dgm:spPr/>
      <dgm:t>
        <a:bodyPr/>
        <a:lstStyle/>
        <a:p>
          <a:endParaRPr lang="en-US"/>
        </a:p>
      </dgm:t>
    </dgm:pt>
    <dgm:pt modelId="{D667EE69-C639-4EEE-B5C4-29A181001F12}">
      <dgm:prSet phldrT="[Text]"/>
      <dgm:spPr/>
      <dgm:t>
        <a:bodyPr/>
        <a:lstStyle/>
        <a:p>
          <a:endParaRPr lang="en-US" sz="2500" dirty="0"/>
        </a:p>
      </dgm:t>
    </dgm:pt>
    <dgm:pt modelId="{2BF17D5E-D72B-48F2-BDF5-A9D5575B24EA}" type="parTrans" cxnId="{A6650538-3FB9-45D3-845B-AEF351303F5A}">
      <dgm:prSet/>
      <dgm:spPr/>
      <dgm:t>
        <a:bodyPr/>
        <a:lstStyle/>
        <a:p>
          <a:endParaRPr lang="en-US"/>
        </a:p>
      </dgm:t>
    </dgm:pt>
    <dgm:pt modelId="{75F58D4D-190B-4971-BAEA-374053B40E60}" type="sibTrans" cxnId="{A6650538-3FB9-45D3-845B-AEF351303F5A}">
      <dgm:prSet/>
      <dgm:spPr/>
      <dgm:t>
        <a:bodyPr/>
        <a:lstStyle/>
        <a:p>
          <a:endParaRPr lang="en-US"/>
        </a:p>
      </dgm:t>
    </dgm:pt>
    <dgm:pt modelId="{890CFF1D-839F-427D-B0A4-48B2349FC200}">
      <dgm:prSet phldrT="[Text]" custT="1"/>
      <dgm:spPr/>
      <dgm:t>
        <a:bodyPr/>
        <a:lstStyle/>
        <a:p>
          <a:r>
            <a:rPr lang="en-US" sz="2000" dirty="0"/>
            <a:t>Eliminates Complex Forms</a:t>
          </a:r>
        </a:p>
      </dgm:t>
    </dgm:pt>
    <dgm:pt modelId="{AC0244EF-C4C3-4FD0-99B3-E477A97FB6AB}" type="parTrans" cxnId="{F765AD2A-7A34-4F54-ADCD-17D2901A7CF4}">
      <dgm:prSet/>
      <dgm:spPr/>
      <dgm:t>
        <a:bodyPr/>
        <a:lstStyle/>
        <a:p>
          <a:endParaRPr lang="en-US"/>
        </a:p>
      </dgm:t>
    </dgm:pt>
    <dgm:pt modelId="{6A2C79F3-6D33-4264-9D32-C957AEE5397A}" type="sibTrans" cxnId="{F765AD2A-7A34-4F54-ADCD-17D2901A7CF4}">
      <dgm:prSet/>
      <dgm:spPr/>
      <dgm:t>
        <a:bodyPr/>
        <a:lstStyle/>
        <a:p>
          <a:endParaRPr lang="en-US"/>
        </a:p>
      </dgm:t>
    </dgm:pt>
    <dgm:pt modelId="{A2A8484F-BA50-453B-983C-E6479DBB5044}">
      <dgm:prSet phldrT="[Text]" custT="1"/>
      <dgm:spPr/>
      <dgm:t>
        <a:bodyPr/>
        <a:lstStyle/>
        <a:p>
          <a:endParaRPr lang="en-US" sz="2000" dirty="0"/>
        </a:p>
      </dgm:t>
    </dgm:pt>
    <dgm:pt modelId="{F25A5E18-C0BD-49D8-94D5-1FC109781800}" type="parTrans" cxnId="{37D04154-A5F6-4DAA-9829-8A6B305CC67B}">
      <dgm:prSet/>
      <dgm:spPr/>
      <dgm:t>
        <a:bodyPr/>
        <a:lstStyle/>
        <a:p>
          <a:endParaRPr lang="en-US"/>
        </a:p>
      </dgm:t>
    </dgm:pt>
    <dgm:pt modelId="{8019B90F-6629-4F9E-AC14-B60C413A3880}" type="sibTrans" cxnId="{37D04154-A5F6-4DAA-9829-8A6B305CC67B}">
      <dgm:prSet/>
      <dgm:spPr/>
      <dgm:t>
        <a:bodyPr/>
        <a:lstStyle/>
        <a:p>
          <a:endParaRPr lang="en-US"/>
        </a:p>
      </dgm:t>
    </dgm:pt>
    <dgm:pt modelId="{BF659ED6-6DDB-4053-9973-1465B4C24E5F}">
      <dgm:prSet phldrT="[Text]" custT="1"/>
      <dgm:spPr/>
      <dgm:t>
        <a:bodyPr/>
        <a:lstStyle/>
        <a:p>
          <a:r>
            <a:rPr lang="en-US" sz="2000" dirty="0"/>
            <a:t>Health Education Materials</a:t>
          </a:r>
        </a:p>
      </dgm:t>
    </dgm:pt>
    <dgm:pt modelId="{EF80CBCE-7D89-4658-AC73-F9BFDD861B20}" type="parTrans" cxnId="{4B0867E5-7D2A-4A9E-B70B-8B191C4B65B7}">
      <dgm:prSet/>
      <dgm:spPr/>
      <dgm:t>
        <a:bodyPr/>
        <a:lstStyle/>
        <a:p>
          <a:endParaRPr lang="en-US"/>
        </a:p>
      </dgm:t>
    </dgm:pt>
    <dgm:pt modelId="{3C8A8ED4-0777-408F-8751-9F0154E012FB}" type="sibTrans" cxnId="{4B0867E5-7D2A-4A9E-B70B-8B191C4B65B7}">
      <dgm:prSet/>
      <dgm:spPr/>
      <dgm:t>
        <a:bodyPr/>
        <a:lstStyle/>
        <a:p>
          <a:endParaRPr lang="en-US"/>
        </a:p>
      </dgm:t>
    </dgm:pt>
    <dgm:pt modelId="{23143E0B-0495-4BA1-A1DD-BD3AE45EC4E3}">
      <dgm:prSet phldrT="[Text]" custT="1"/>
      <dgm:spPr/>
      <dgm:t>
        <a:bodyPr/>
        <a:lstStyle/>
        <a:p>
          <a:endParaRPr lang="en-US" sz="2000" dirty="0"/>
        </a:p>
      </dgm:t>
    </dgm:pt>
    <dgm:pt modelId="{4EC280B7-9A00-4AA5-BB5D-5CF72DB4E94E}" type="parTrans" cxnId="{E9B06574-C158-4B67-AC2C-7E4772E43164}">
      <dgm:prSet/>
      <dgm:spPr/>
      <dgm:t>
        <a:bodyPr/>
        <a:lstStyle/>
        <a:p>
          <a:endParaRPr lang="en-US"/>
        </a:p>
      </dgm:t>
    </dgm:pt>
    <dgm:pt modelId="{50B943E3-C53F-4B08-A1D1-1141471CB7AA}" type="sibTrans" cxnId="{E9B06574-C158-4B67-AC2C-7E4772E43164}">
      <dgm:prSet/>
      <dgm:spPr/>
      <dgm:t>
        <a:bodyPr/>
        <a:lstStyle/>
        <a:p>
          <a:endParaRPr lang="en-US"/>
        </a:p>
      </dgm:t>
    </dgm:pt>
    <dgm:pt modelId="{666875F8-B98D-40AE-9E54-290E7AC2ED3B}">
      <dgm:prSet phldrT="[Text]" custT="1"/>
      <dgm:spPr/>
      <dgm:t>
        <a:bodyPr/>
        <a:lstStyle/>
        <a:p>
          <a:r>
            <a:rPr lang="en-US" sz="2000" dirty="0"/>
            <a:t>Language Assistance Notifications</a:t>
          </a:r>
        </a:p>
      </dgm:t>
    </dgm:pt>
    <dgm:pt modelId="{86B660B6-D764-4330-958C-D1009BCD0E08}" type="parTrans" cxnId="{F62027EB-FA3D-4391-8238-E6128227A40D}">
      <dgm:prSet/>
      <dgm:spPr/>
      <dgm:t>
        <a:bodyPr/>
        <a:lstStyle/>
        <a:p>
          <a:endParaRPr lang="en-US"/>
        </a:p>
      </dgm:t>
    </dgm:pt>
    <dgm:pt modelId="{2F618D1F-29C7-4EF3-B373-004D29915BCF}" type="sibTrans" cxnId="{F62027EB-FA3D-4391-8238-E6128227A40D}">
      <dgm:prSet/>
      <dgm:spPr/>
      <dgm:t>
        <a:bodyPr/>
        <a:lstStyle/>
        <a:p>
          <a:endParaRPr lang="en-US"/>
        </a:p>
      </dgm:t>
    </dgm:pt>
    <dgm:pt modelId="{502A5A9F-0273-458B-B99A-F40275F7D1A4}">
      <dgm:prSet phldrT="[Text]" custT="1"/>
      <dgm:spPr/>
      <dgm:t>
        <a:bodyPr/>
        <a:lstStyle/>
        <a:p>
          <a:r>
            <a:rPr lang="en-US" sz="2000" dirty="0"/>
            <a:t>Information Desk</a:t>
          </a:r>
        </a:p>
      </dgm:t>
    </dgm:pt>
    <dgm:pt modelId="{074916EF-A847-4F72-B26C-6F1C1E5A1F93}" type="parTrans" cxnId="{F4E1A6C4-346C-4951-882F-DB214F5EB737}">
      <dgm:prSet/>
      <dgm:spPr/>
      <dgm:t>
        <a:bodyPr/>
        <a:lstStyle/>
        <a:p>
          <a:endParaRPr lang="en-US"/>
        </a:p>
      </dgm:t>
    </dgm:pt>
    <dgm:pt modelId="{D51FD92E-4887-4F8A-B3B7-2CC27BC507F2}" type="sibTrans" cxnId="{F4E1A6C4-346C-4951-882F-DB214F5EB737}">
      <dgm:prSet/>
      <dgm:spPr/>
      <dgm:t>
        <a:bodyPr/>
        <a:lstStyle/>
        <a:p>
          <a:endParaRPr lang="en-US"/>
        </a:p>
      </dgm:t>
    </dgm:pt>
    <dgm:pt modelId="{909D9B6C-C67F-4FB1-95DA-99337B490D46}">
      <dgm:prSet phldrT="[Text]" custT="1"/>
      <dgm:spPr/>
      <dgm:t>
        <a:bodyPr/>
        <a:lstStyle/>
        <a:p>
          <a:r>
            <a:rPr lang="en-US" sz="2000" dirty="0"/>
            <a:t>Information Kiosks</a:t>
          </a:r>
        </a:p>
      </dgm:t>
    </dgm:pt>
    <dgm:pt modelId="{8EFD4D6D-E728-45AB-BA55-97D848CA1BDC}" type="parTrans" cxnId="{78299B48-46EB-4E2A-91B2-FAF8206D44F2}">
      <dgm:prSet/>
      <dgm:spPr/>
      <dgm:t>
        <a:bodyPr/>
        <a:lstStyle/>
        <a:p>
          <a:endParaRPr lang="en-US"/>
        </a:p>
      </dgm:t>
    </dgm:pt>
    <dgm:pt modelId="{45A3A3AE-DA2E-4CA5-A786-FBD557801F52}" type="sibTrans" cxnId="{78299B48-46EB-4E2A-91B2-FAF8206D44F2}">
      <dgm:prSet/>
      <dgm:spPr/>
      <dgm:t>
        <a:bodyPr/>
        <a:lstStyle/>
        <a:p>
          <a:endParaRPr lang="en-US"/>
        </a:p>
      </dgm:t>
    </dgm:pt>
    <dgm:pt modelId="{DCCC9C8E-8347-4469-85D6-047921FF2D99}">
      <dgm:prSet phldrT="[Text]" custT="1"/>
      <dgm:spPr/>
      <dgm:t>
        <a:bodyPr/>
        <a:lstStyle/>
        <a:p>
          <a:r>
            <a:rPr lang="en-US" sz="2000" dirty="0"/>
            <a:t>Ease of Referrals</a:t>
          </a:r>
        </a:p>
      </dgm:t>
    </dgm:pt>
    <dgm:pt modelId="{813C93EB-E134-4DF5-B3C1-B64E04D8D1A8}" type="parTrans" cxnId="{C6E695F6-357C-4732-B739-748D7104ECCB}">
      <dgm:prSet/>
      <dgm:spPr/>
      <dgm:t>
        <a:bodyPr/>
        <a:lstStyle/>
        <a:p>
          <a:endParaRPr lang="en-US"/>
        </a:p>
      </dgm:t>
    </dgm:pt>
    <dgm:pt modelId="{7A1E85AF-434F-4514-95C3-0FFB2C00919C}" type="sibTrans" cxnId="{C6E695F6-357C-4732-B739-748D7104ECCB}">
      <dgm:prSet/>
      <dgm:spPr/>
      <dgm:t>
        <a:bodyPr/>
        <a:lstStyle/>
        <a:p>
          <a:endParaRPr lang="en-US"/>
        </a:p>
      </dgm:t>
    </dgm:pt>
    <dgm:pt modelId="{686564E9-1AE9-4433-AE22-E47E23ECAD3D}">
      <dgm:prSet phldrT="[Text]" custT="1"/>
      <dgm:spPr/>
      <dgm:t>
        <a:bodyPr/>
        <a:lstStyle/>
        <a:p>
          <a:r>
            <a:rPr lang="en-US" sz="2000" dirty="0"/>
            <a:t>Decrease Stigma</a:t>
          </a:r>
        </a:p>
      </dgm:t>
    </dgm:pt>
    <dgm:pt modelId="{05F06256-918D-4546-ADA3-9514A44CFE69}" type="parTrans" cxnId="{DAF50EFD-B71D-4856-838E-35A26ECB60DF}">
      <dgm:prSet/>
      <dgm:spPr/>
      <dgm:t>
        <a:bodyPr/>
        <a:lstStyle/>
        <a:p>
          <a:endParaRPr lang="en-US"/>
        </a:p>
      </dgm:t>
    </dgm:pt>
    <dgm:pt modelId="{65B0D49A-C44E-419C-B8D7-FE076ABEB578}" type="sibTrans" cxnId="{DAF50EFD-B71D-4856-838E-35A26ECB60DF}">
      <dgm:prSet/>
      <dgm:spPr/>
      <dgm:t>
        <a:bodyPr/>
        <a:lstStyle/>
        <a:p>
          <a:endParaRPr lang="en-US"/>
        </a:p>
      </dgm:t>
    </dgm:pt>
    <dgm:pt modelId="{09503022-A006-4E25-9D4D-4816CA7199EF}">
      <dgm:prSet phldrT="[Text]" custT="1"/>
      <dgm:spPr/>
      <dgm:t>
        <a:bodyPr/>
        <a:lstStyle/>
        <a:p>
          <a:r>
            <a:rPr lang="en-US" sz="2000" dirty="0"/>
            <a:t>Enhances privacy, comfort and patient control</a:t>
          </a:r>
        </a:p>
      </dgm:t>
    </dgm:pt>
    <dgm:pt modelId="{76F58BD7-AA2E-4332-A340-7654A42E1EA8}" type="parTrans" cxnId="{D9410430-5EF4-49E6-870C-0B2A2575936B}">
      <dgm:prSet/>
      <dgm:spPr/>
      <dgm:t>
        <a:bodyPr/>
        <a:lstStyle/>
        <a:p>
          <a:endParaRPr lang="en-US"/>
        </a:p>
      </dgm:t>
    </dgm:pt>
    <dgm:pt modelId="{308DA8B0-6AAA-4208-A95D-B208995AAD66}" type="sibTrans" cxnId="{D9410430-5EF4-49E6-870C-0B2A2575936B}">
      <dgm:prSet/>
      <dgm:spPr/>
      <dgm:t>
        <a:bodyPr/>
        <a:lstStyle/>
        <a:p>
          <a:endParaRPr lang="en-US"/>
        </a:p>
      </dgm:t>
    </dgm:pt>
    <dgm:pt modelId="{95B6BE47-1599-4924-B266-25AD4398A747}" type="pres">
      <dgm:prSet presAssocID="{84AFB285-2690-4271-A2FC-F7833CF8E140}" presName="Name0" presStyleCnt="0">
        <dgm:presLayoutVars>
          <dgm:dir/>
          <dgm:animLvl val="lvl"/>
          <dgm:resizeHandles val="exact"/>
        </dgm:presLayoutVars>
      </dgm:prSet>
      <dgm:spPr/>
    </dgm:pt>
    <dgm:pt modelId="{DE23944A-E7C9-4887-BA0E-EAB4479AE2FC}" type="pres">
      <dgm:prSet presAssocID="{6DDE21D9-4934-4EE8-B5D9-8C010615D883}" presName="composite" presStyleCnt="0"/>
      <dgm:spPr/>
    </dgm:pt>
    <dgm:pt modelId="{5953E441-8827-4FB9-AC82-92082D16FCE3}" type="pres">
      <dgm:prSet presAssocID="{6DDE21D9-4934-4EE8-B5D9-8C010615D883}" presName="parTx" presStyleLbl="alignNode1" presStyleIdx="0" presStyleCnt="3">
        <dgm:presLayoutVars>
          <dgm:chMax val="0"/>
          <dgm:chPref val="0"/>
          <dgm:bulletEnabled val="1"/>
        </dgm:presLayoutVars>
      </dgm:prSet>
      <dgm:spPr/>
    </dgm:pt>
    <dgm:pt modelId="{BB976A9F-FF4D-4488-B456-FAFB71B52520}" type="pres">
      <dgm:prSet presAssocID="{6DDE21D9-4934-4EE8-B5D9-8C010615D883}" presName="desTx" presStyleLbl="alignAccFollowNode1" presStyleIdx="0" presStyleCnt="3">
        <dgm:presLayoutVars>
          <dgm:bulletEnabled val="1"/>
        </dgm:presLayoutVars>
      </dgm:prSet>
      <dgm:spPr/>
    </dgm:pt>
    <dgm:pt modelId="{158256AF-68B3-424C-8195-FD573218FD15}" type="pres">
      <dgm:prSet presAssocID="{152E8D18-A52A-4B16-8F22-E0B93EBF08D9}" presName="space" presStyleCnt="0"/>
      <dgm:spPr/>
    </dgm:pt>
    <dgm:pt modelId="{98487AD1-5A81-40E8-8AF6-3159158DDB70}" type="pres">
      <dgm:prSet presAssocID="{49981BE5-79C0-4AD1-98BF-C2B7FD775F39}" presName="composite" presStyleCnt="0"/>
      <dgm:spPr/>
    </dgm:pt>
    <dgm:pt modelId="{C93F5DA6-4D2A-492C-81B3-D70672B28A73}" type="pres">
      <dgm:prSet presAssocID="{49981BE5-79C0-4AD1-98BF-C2B7FD775F39}" presName="parTx" presStyleLbl="alignNode1" presStyleIdx="1" presStyleCnt="3">
        <dgm:presLayoutVars>
          <dgm:chMax val="0"/>
          <dgm:chPref val="0"/>
          <dgm:bulletEnabled val="1"/>
        </dgm:presLayoutVars>
      </dgm:prSet>
      <dgm:spPr/>
    </dgm:pt>
    <dgm:pt modelId="{B8688DCD-FB71-48FE-8A88-AC090C657A16}" type="pres">
      <dgm:prSet presAssocID="{49981BE5-79C0-4AD1-98BF-C2B7FD775F39}" presName="desTx" presStyleLbl="alignAccFollowNode1" presStyleIdx="1" presStyleCnt="3">
        <dgm:presLayoutVars>
          <dgm:bulletEnabled val="1"/>
        </dgm:presLayoutVars>
      </dgm:prSet>
      <dgm:spPr/>
    </dgm:pt>
    <dgm:pt modelId="{4A74F179-170B-475D-AA3A-D43CC84E8340}" type="pres">
      <dgm:prSet presAssocID="{B5760E1F-9DDA-4BF4-9CFE-31D7B63FED70}" presName="space" presStyleCnt="0"/>
      <dgm:spPr/>
    </dgm:pt>
    <dgm:pt modelId="{D10BEE1B-0F42-4078-8E60-1FB5B12520FE}" type="pres">
      <dgm:prSet presAssocID="{CCE2DE5D-AC85-4F2C-A41D-2E639F7618D4}" presName="composite" presStyleCnt="0"/>
      <dgm:spPr/>
    </dgm:pt>
    <dgm:pt modelId="{68890384-D7A5-472A-AEC5-4A3CEDC181E7}" type="pres">
      <dgm:prSet presAssocID="{CCE2DE5D-AC85-4F2C-A41D-2E639F7618D4}" presName="parTx" presStyleLbl="alignNode1" presStyleIdx="2" presStyleCnt="3">
        <dgm:presLayoutVars>
          <dgm:chMax val="0"/>
          <dgm:chPref val="0"/>
          <dgm:bulletEnabled val="1"/>
        </dgm:presLayoutVars>
      </dgm:prSet>
      <dgm:spPr/>
    </dgm:pt>
    <dgm:pt modelId="{6E22BAD6-480A-4269-BDD5-3B9E7525EA7C}" type="pres">
      <dgm:prSet presAssocID="{CCE2DE5D-AC85-4F2C-A41D-2E639F7618D4}" presName="desTx" presStyleLbl="alignAccFollowNode1" presStyleIdx="2" presStyleCnt="3" custLinFactNeighborX="103">
        <dgm:presLayoutVars>
          <dgm:bulletEnabled val="1"/>
        </dgm:presLayoutVars>
      </dgm:prSet>
      <dgm:spPr/>
    </dgm:pt>
  </dgm:ptLst>
  <dgm:cxnLst>
    <dgm:cxn modelId="{FFC10501-7CF8-4929-BCA2-59BCA2EBE41B}" type="presOf" srcId="{444368AB-C073-4E42-A61B-2146E8C2F0A1}" destId="{B8688DCD-FB71-48FE-8A88-AC090C657A16}" srcOrd="0" destOrd="5" presId="urn:microsoft.com/office/officeart/2005/8/layout/hList1"/>
    <dgm:cxn modelId="{62F7A404-49DD-4968-A1FA-03DEB4259405}" type="presOf" srcId="{A2A8484F-BA50-453B-983C-E6479DBB5044}" destId="{B8688DCD-FB71-48FE-8A88-AC090C657A16}" srcOrd="0" destOrd="4" presId="urn:microsoft.com/office/officeart/2005/8/layout/hList1"/>
    <dgm:cxn modelId="{A5C6D80D-C063-47F7-88ED-57BC2FE1C6BB}" srcId="{49981BE5-79C0-4AD1-98BF-C2B7FD775F39}" destId="{2AC028FD-ADD7-4681-96B3-50F2B956BDA7}" srcOrd="7" destOrd="0" parTransId="{E3C6E94C-832B-445F-BDBC-C08D27391AC4}" sibTransId="{B34932E1-F61E-4534-8B5C-C1F52FE5780D}"/>
    <dgm:cxn modelId="{A526981C-A61F-4261-A4E2-4148D419FC4F}" srcId="{49981BE5-79C0-4AD1-98BF-C2B7FD775F39}" destId="{69477760-61B5-426B-B847-BA302F87971A}" srcOrd="1" destOrd="0" parTransId="{8587649F-DB01-4E38-AA84-AB6FEF728E1E}" sibTransId="{559AE428-AF0B-4503-9E39-43B2DDB9E302}"/>
    <dgm:cxn modelId="{B4419422-F432-4AC2-82AD-81919E2F27B5}" type="presOf" srcId="{BF659ED6-6DDB-4053-9973-1465B4C24E5F}" destId="{BB976A9F-FF4D-4488-B456-FAFB71B52520}" srcOrd="0" destOrd="1" presId="urn:microsoft.com/office/officeart/2005/8/layout/hList1"/>
    <dgm:cxn modelId="{DDF5FB24-9DD5-40F4-8412-7A5AE7BB01BC}" srcId="{49981BE5-79C0-4AD1-98BF-C2B7FD775F39}" destId="{98226604-B59D-4281-9E6C-1D267E77CBE1}" srcOrd="0" destOrd="0" parTransId="{4269A6F0-C8D5-4D2A-8C4C-DB2AF6A950EE}" sibTransId="{F1C60327-6F1E-4BC3-9612-A13E35FA3FF9}"/>
    <dgm:cxn modelId="{0B18F727-AA20-4DFB-A9FC-57E89E701E5C}" type="presOf" srcId="{CCE2DE5D-AC85-4F2C-A41D-2E639F7618D4}" destId="{68890384-D7A5-472A-AEC5-4A3CEDC181E7}" srcOrd="0" destOrd="0" presId="urn:microsoft.com/office/officeart/2005/8/layout/hList1"/>
    <dgm:cxn modelId="{3A76DE28-301F-458E-8AF9-33C8EABC2DE9}" type="presOf" srcId="{D667EE69-C639-4EEE-B5C4-29A181001F12}" destId="{BB976A9F-FF4D-4488-B456-FAFB71B52520}" srcOrd="0" destOrd="5" presId="urn:microsoft.com/office/officeart/2005/8/layout/hList1"/>
    <dgm:cxn modelId="{F765AD2A-7A34-4F54-ADCD-17D2901A7CF4}" srcId="{49981BE5-79C0-4AD1-98BF-C2B7FD775F39}" destId="{890CFF1D-839F-427D-B0A4-48B2349FC200}" srcOrd="3" destOrd="0" parTransId="{AC0244EF-C4C3-4FD0-99B3-E477A97FB6AB}" sibTransId="{6A2C79F3-6D33-4264-9D32-C957AEE5397A}"/>
    <dgm:cxn modelId="{41AAA92C-E711-4DAD-9FEC-FE465C54E3AB}" srcId="{CCE2DE5D-AC85-4F2C-A41D-2E639F7618D4}" destId="{0A144ACB-57B7-49BC-A3B1-3B37E654A13C}" srcOrd="1" destOrd="0" parTransId="{AAFDEF19-77B6-4E48-A56D-0FD383378F5A}" sibTransId="{68E46F55-D632-4468-AC96-3A8BCCA9A5C0}"/>
    <dgm:cxn modelId="{D9410430-5EF4-49E6-870C-0B2A2575936B}" srcId="{CCE2DE5D-AC85-4F2C-A41D-2E639F7618D4}" destId="{09503022-A006-4E25-9D4D-4816CA7199EF}" srcOrd="5" destOrd="0" parTransId="{76F58BD7-AA2E-4332-A340-7654A42E1EA8}" sibTransId="{308DA8B0-6AAA-4208-A95D-B208995AAD66}"/>
    <dgm:cxn modelId="{64855E32-55D3-4CF1-9EAF-F1A559D25A53}" type="presOf" srcId="{84AFB285-2690-4271-A2FC-F7833CF8E140}" destId="{95B6BE47-1599-4924-B266-25AD4398A747}" srcOrd="0" destOrd="0" presId="urn:microsoft.com/office/officeart/2005/8/layout/hList1"/>
    <dgm:cxn modelId="{A6650538-3FB9-45D3-845B-AEF351303F5A}" srcId="{6DDE21D9-4934-4EE8-B5D9-8C010615D883}" destId="{D667EE69-C639-4EEE-B5C4-29A181001F12}" srcOrd="5" destOrd="0" parTransId="{2BF17D5E-D72B-48F2-BDF5-A9D5575B24EA}" sibTransId="{75F58D4D-190B-4971-BAEA-374053B40E60}"/>
    <dgm:cxn modelId="{E6050639-620D-4822-9FE9-FCE1E5806C2F}" type="presOf" srcId="{909D9B6C-C67F-4FB1-95DA-99337B490D46}" destId="{6E22BAD6-480A-4269-BDD5-3B9E7525EA7C}" srcOrd="0" destOrd="4" presId="urn:microsoft.com/office/officeart/2005/8/layout/hList1"/>
    <dgm:cxn modelId="{2EA5EF5E-A372-42AE-BB8E-4A465B5258DF}" srcId="{84AFB285-2690-4271-A2FC-F7833CF8E140}" destId="{6DDE21D9-4934-4EE8-B5D9-8C010615D883}" srcOrd="0" destOrd="0" parTransId="{563DF1FC-A341-4C53-ABAB-E2F8FDE063F8}" sibTransId="{152E8D18-A52A-4B16-8F22-E0B93EBF08D9}"/>
    <dgm:cxn modelId="{C4552661-5934-4C2A-B82E-6561D3A00AFF}" type="presOf" srcId="{DCCC9C8E-8347-4469-85D6-047921FF2D99}" destId="{BB976A9F-FF4D-4488-B456-FAFB71B52520}" srcOrd="0" destOrd="2" presId="urn:microsoft.com/office/officeart/2005/8/layout/hList1"/>
    <dgm:cxn modelId="{9E454344-5A61-4DF1-BE39-FBDCFE87A830}" type="presOf" srcId="{0A144ACB-57B7-49BC-A3B1-3B37E654A13C}" destId="{6E22BAD6-480A-4269-BDD5-3B9E7525EA7C}" srcOrd="0" destOrd="1" presId="urn:microsoft.com/office/officeart/2005/8/layout/hList1"/>
    <dgm:cxn modelId="{78299B48-46EB-4E2A-91B2-FAF8206D44F2}" srcId="{CCE2DE5D-AC85-4F2C-A41D-2E639F7618D4}" destId="{909D9B6C-C67F-4FB1-95DA-99337B490D46}" srcOrd="4" destOrd="0" parTransId="{8EFD4D6D-E728-45AB-BA55-97D848CA1BDC}" sibTransId="{45A3A3AE-DA2E-4CA5-A786-FBD557801F52}"/>
    <dgm:cxn modelId="{B22D2769-467B-438E-923D-B6B5401FDD32}" type="presOf" srcId="{686564E9-1AE9-4433-AE22-E47E23ECAD3D}" destId="{BB976A9F-FF4D-4488-B456-FAFB71B52520}" srcOrd="0" destOrd="3" presId="urn:microsoft.com/office/officeart/2005/8/layout/hList1"/>
    <dgm:cxn modelId="{69431E70-DE80-443B-B0D1-48BFBAEF2400}" type="presOf" srcId="{23143E0B-0495-4BA1-A1DD-BD3AE45EC4E3}" destId="{BB976A9F-FF4D-4488-B456-FAFB71B52520}" srcOrd="0" destOrd="4" presId="urn:microsoft.com/office/officeart/2005/8/layout/hList1"/>
    <dgm:cxn modelId="{171BFE72-CBD8-4FC8-AF16-A5210AA31889}" srcId="{CCE2DE5D-AC85-4F2C-A41D-2E639F7618D4}" destId="{9A613F87-CBA7-4AE8-BAE9-6287F8D3563F}" srcOrd="0" destOrd="0" parTransId="{365A5CEB-E95A-4D0C-B10C-71992A23B5E0}" sibTransId="{E4836361-89BC-4C26-97C1-8C35EFEB0F2E}"/>
    <dgm:cxn modelId="{3972C473-43BD-4C80-BB7F-CB660A4C23EF}" type="presOf" srcId="{2AC028FD-ADD7-4681-96B3-50F2B956BDA7}" destId="{B8688DCD-FB71-48FE-8A88-AC090C657A16}" srcOrd="0" destOrd="7" presId="urn:microsoft.com/office/officeart/2005/8/layout/hList1"/>
    <dgm:cxn modelId="{37D04154-A5F6-4DAA-9829-8A6B305CC67B}" srcId="{49981BE5-79C0-4AD1-98BF-C2B7FD775F39}" destId="{A2A8484F-BA50-453B-983C-E6479DBB5044}" srcOrd="4" destOrd="0" parTransId="{F25A5E18-C0BD-49D8-94D5-1FC109781800}" sibTransId="{8019B90F-6629-4F9E-AC14-B60C413A3880}"/>
    <dgm:cxn modelId="{E9B06574-C158-4B67-AC2C-7E4772E43164}" srcId="{6DDE21D9-4934-4EE8-B5D9-8C010615D883}" destId="{23143E0B-0495-4BA1-A1DD-BD3AE45EC4E3}" srcOrd="4" destOrd="0" parTransId="{4EC280B7-9A00-4AA5-BB5D-5CF72DB4E94E}" sibTransId="{50B943E3-C53F-4B08-A1D1-1141471CB7AA}"/>
    <dgm:cxn modelId="{62C41B78-0E25-4429-8FC1-2B650D582559}" type="presOf" srcId="{C84C75B4-5956-4FDF-A03B-43C1999C763C}" destId="{BB976A9F-FF4D-4488-B456-FAFB71B52520}" srcOrd="0" destOrd="0" presId="urn:microsoft.com/office/officeart/2005/8/layout/hList1"/>
    <dgm:cxn modelId="{8CB8985A-1818-43AA-BA97-D94B74CEC888}" type="presOf" srcId="{666875F8-B98D-40AE-9E54-290E7AC2ED3B}" destId="{6E22BAD6-480A-4269-BDD5-3B9E7525EA7C}" srcOrd="0" destOrd="2" presId="urn:microsoft.com/office/officeart/2005/8/layout/hList1"/>
    <dgm:cxn modelId="{194A837F-B99D-4514-834A-5C861927E06C}" srcId="{49981BE5-79C0-4AD1-98BF-C2B7FD775F39}" destId="{444368AB-C073-4E42-A61B-2146E8C2F0A1}" srcOrd="5" destOrd="0" parTransId="{89D599EA-F8F9-4719-8BF8-A64287C14504}" sibTransId="{97888899-70A4-4B4F-AC6B-08D5701A962C}"/>
    <dgm:cxn modelId="{F1FDBB83-D885-4287-AAE5-42596BA41E88}" srcId="{49981BE5-79C0-4AD1-98BF-C2B7FD775F39}" destId="{68CD5E44-AB2C-4E76-B038-68D2443EE74E}" srcOrd="6" destOrd="0" parTransId="{6E9084DB-199E-429B-A062-93E73551540B}" sibTransId="{5A6A4C39-5FF9-40CE-A54B-480F3E8595B8}"/>
    <dgm:cxn modelId="{29E5A888-2399-4C07-ACA9-4AEA5401F0D6}" srcId="{84AFB285-2690-4271-A2FC-F7833CF8E140}" destId="{CCE2DE5D-AC85-4F2C-A41D-2E639F7618D4}" srcOrd="2" destOrd="0" parTransId="{7C59DF34-07BC-4FA3-BF99-02325D9A4E81}" sibTransId="{A88CDC99-6677-4DDD-9ACF-E2F2362809DE}"/>
    <dgm:cxn modelId="{497F6589-A097-48AC-BB19-159EA492D9F8}" srcId="{49981BE5-79C0-4AD1-98BF-C2B7FD775F39}" destId="{76A8DBC2-E884-4759-840B-9A8D26FB624A}" srcOrd="2" destOrd="0" parTransId="{CE93CAD6-E254-4C96-9CDD-B02357B269C8}" sibTransId="{9F2218C3-A5D2-4662-97C8-3D8CA9C75A79}"/>
    <dgm:cxn modelId="{E01B75AB-1378-4BF5-BD9D-17CE1B68FFC8}" type="presOf" srcId="{6DDE21D9-4934-4EE8-B5D9-8C010615D883}" destId="{5953E441-8827-4FB9-AC82-92082D16FCE3}" srcOrd="0" destOrd="0" presId="urn:microsoft.com/office/officeart/2005/8/layout/hList1"/>
    <dgm:cxn modelId="{4F5C2EBE-C1A3-45CB-B40F-659873E81127}" srcId="{6DDE21D9-4934-4EE8-B5D9-8C010615D883}" destId="{C84C75B4-5956-4FDF-A03B-43C1999C763C}" srcOrd="0" destOrd="0" parTransId="{6B312FA1-A592-416C-A161-26B3A2C243EB}" sibTransId="{D061602C-E6EB-4B07-9F43-3C931EB1546E}"/>
    <dgm:cxn modelId="{F4E1A6C4-346C-4951-882F-DB214F5EB737}" srcId="{CCE2DE5D-AC85-4F2C-A41D-2E639F7618D4}" destId="{502A5A9F-0273-458B-B99A-F40275F7D1A4}" srcOrd="3" destOrd="0" parTransId="{074916EF-A847-4F72-B26C-6F1C1E5A1F93}" sibTransId="{D51FD92E-4887-4F8A-B3B7-2CC27BC507F2}"/>
    <dgm:cxn modelId="{DE5E68C8-FFFA-4B79-AFC9-397EE0A524A3}" type="presOf" srcId="{49981BE5-79C0-4AD1-98BF-C2B7FD775F39}" destId="{C93F5DA6-4D2A-492C-81B3-D70672B28A73}" srcOrd="0" destOrd="0" presId="urn:microsoft.com/office/officeart/2005/8/layout/hList1"/>
    <dgm:cxn modelId="{8B85F6CD-ED9D-41B7-924C-B88CB636DCC5}" type="presOf" srcId="{502A5A9F-0273-458B-B99A-F40275F7D1A4}" destId="{6E22BAD6-480A-4269-BDD5-3B9E7525EA7C}" srcOrd="0" destOrd="3" presId="urn:microsoft.com/office/officeart/2005/8/layout/hList1"/>
    <dgm:cxn modelId="{C1FB8FD4-7BA5-4B36-8019-D8536B255BEE}" type="presOf" srcId="{98226604-B59D-4281-9E6C-1D267E77CBE1}" destId="{B8688DCD-FB71-48FE-8A88-AC090C657A16}" srcOrd="0" destOrd="0" presId="urn:microsoft.com/office/officeart/2005/8/layout/hList1"/>
    <dgm:cxn modelId="{D3016FDA-E895-4C87-92F7-CA1CCE25B37D}" type="presOf" srcId="{9A613F87-CBA7-4AE8-BAE9-6287F8D3563F}" destId="{6E22BAD6-480A-4269-BDD5-3B9E7525EA7C}" srcOrd="0" destOrd="0" presId="urn:microsoft.com/office/officeart/2005/8/layout/hList1"/>
    <dgm:cxn modelId="{DBCA5BDB-F6D7-4060-A67F-5B0EA063AB48}" type="presOf" srcId="{890CFF1D-839F-427D-B0A4-48B2349FC200}" destId="{B8688DCD-FB71-48FE-8A88-AC090C657A16}" srcOrd="0" destOrd="3" presId="urn:microsoft.com/office/officeart/2005/8/layout/hList1"/>
    <dgm:cxn modelId="{089911DC-8752-4EA0-A36C-A6A7AB7FAFDC}" type="presOf" srcId="{68CD5E44-AB2C-4E76-B038-68D2443EE74E}" destId="{B8688DCD-FB71-48FE-8A88-AC090C657A16}" srcOrd="0" destOrd="6" presId="urn:microsoft.com/office/officeart/2005/8/layout/hList1"/>
    <dgm:cxn modelId="{64E305E0-B447-416C-BB01-52814D0E526C}" type="presOf" srcId="{69477760-61B5-426B-B847-BA302F87971A}" destId="{B8688DCD-FB71-48FE-8A88-AC090C657A16}" srcOrd="0" destOrd="1" presId="urn:microsoft.com/office/officeart/2005/8/layout/hList1"/>
    <dgm:cxn modelId="{4B0867E5-7D2A-4A9E-B70B-8B191C4B65B7}" srcId="{6DDE21D9-4934-4EE8-B5D9-8C010615D883}" destId="{BF659ED6-6DDB-4053-9973-1465B4C24E5F}" srcOrd="1" destOrd="0" parTransId="{EF80CBCE-7D89-4658-AC73-F9BFDD861B20}" sibTransId="{3C8A8ED4-0777-408F-8751-9F0154E012FB}"/>
    <dgm:cxn modelId="{36AD15E8-D08B-4719-8379-87388023B8F8}" type="presOf" srcId="{76A8DBC2-E884-4759-840B-9A8D26FB624A}" destId="{B8688DCD-FB71-48FE-8A88-AC090C657A16}" srcOrd="0" destOrd="2" presId="urn:microsoft.com/office/officeart/2005/8/layout/hList1"/>
    <dgm:cxn modelId="{F62027EB-FA3D-4391-8238-E6128227A40D}" srcId="{CCE2DE5D-AC85-4F2C-A41D-2E639F7618D4}" destId="{666875F8-B98D-40AE-9E54-290E7AC2ED3B}" srcOrd="2" destOrd="0" parTransId="{86B660B6-D764-4330-958C-D1009BCD0E08}" sibTransId="{2F618D1F-29C7-4EF3-B373-004D29915BCF}"/>
    <dgm:cxn modelId="{AC3090EC-DD99-4C07-82B6-EB64519104E6}" type="presOf" srcId="{09503022-A006-4E25-9D4D-4816CA7199EF}" destId="{6E22BAD6-480A-4269-BDD5-3B9E7525EA7C}" srcOrd="0" destOrd="5" presId="urn:microsoft.com/office/officeart/2005/8/layout/hList1"/>
    <dgm:cxn modelId="{494D5DF1-64CD-4B1D-87CF-021280DA830A}" srcId="{84AFB285-2690-4271-A2FC-F7833CF8E140}" destId="{49981BE5-79C0-4AD1-98BF-C2B7FD775F39}" srcOrd="1" destOrd="0" parTransId="{BF8986EB-2A83-4968-945D-CF3C76500E2C}" sibTransId="{B5760E1F-9DDA-4BF4-9CFE-31D7B63FED70}"/>
    <dgm:cxn modelId="{C6E695F6-357C-4732-B739-748D7104ECCB}" srcId="{6DDE21D9-4934-4EE8-B5D9-8C010615D883}" destId="{DCCC9C8E-8347-4469-85D6-047921FF2D99}" srcOrd="2" destOrd="0" parTransId="{813C93EB-E134-4DF5-B3C1-B64E04D8D1A8}" sibTransId="{7A1E85AF-434F-4514-95C3-0FFB2C00919C}"/>
    <dgm:cxn modelId="{DAF50EFD-B71D-4856-838E-35A26ECB60DF}" srcId="{6DDE21D9-4934-4EE8-B5D9-8C010615D883}" destId="{686564E9-1AE9-4433-AE22-E47E23ECAD3D}" srcOrd="3" destOrd="0" parTransId="{05F06256-918D-4546-ADA3-9514A44CFE69}" sibTransId="{65B0D49A-C44E-419C-B8D7-FE076ABEB578}"/>
    <dgm:cxn modelId="{2AAB3B69-A4B9-48AE-BCC5-DF5F611DFAF7}" type="presParOf" srcId="{95B6BE47-1599-4924-B266-25AD4398A747}" destId="{DE23944A-E7C9-4887-BA0E-EAB4479AE2FC}" srcOrd="0" destOrd="0" presId="urn:microsoft.com/office/officeart/2005/8/layout/hList1"/>
    <dgm:cxn modelId="{3EBE7A97-A5C2-44EE-B9E5-C6B2F650A492}" type="presParOf" srcId="{DE23944A-E7C9-4887-BA0E-EAB4479AE2FC}" destId="{5953E441-8827-4FB9-AC82-92082D16FCE3}" srcOrd="0" destOrd="0" presId="urn:microsoft.com/office/officeart/2005/8/layout/hList1"/>
    <dgm:cxn modelId="{B5AA9F18-D74C-4BF3-AA31-F7F1384434F7}" type="presParOf" srcId="{DE23944A-E7C9-4887-BA0E-EAB4479AE2FC}" destId="{BB976A9F-FF4D-4488-B456-FAFB71B52520}" srcOrd="1" destOrd="0" presId="urn:microsoft.com/office/officeart/2005/8/layout/hList1"/>
    <dgm:cxn modelId="{9A0E9FF7-3393-49D4-8805-F91FC8A9E9AD}" type="presParOf" srcId="{95B6BE47-1599-4924-B266-25AD4398A747}" destId="{158256AF-68B3-424C-8195-FD573218FD15}" srcOrd="1" destOrd="0" presId="urn:microsoft.com/office/officeart/2005/8/layout/hList1"/>
    <dgm:cxn modelId="{1C7EB19D-48AB-4A01-9B7E-5B0C81C34F4C}" type="presParOf" srcId="{95B6BE47-1599-4924-B266-25AD4398A747}" destId="{98487AD1-5A81-40E8-8AF6-3159158DDB70}" srcOrd="2" destOrd="0" presId="urn:microsoft.com/office/officeart/2005/8/layout/hList1"/>
    <dgm:cxn modelId="{DA59C168-74BA-4985-94CC-0B48F0D348BD}" type="presParOf" srcId="{98487AD1-5A81-40E8-8AF6-3159158DDB70}" destId="{C93F5DA6-4D2A-492C-81B3-D70672B28A73}" srcOrd="0" destOrd="0" presId="urn:microsoft.com/office/officeart/2005/8/layout/hList1"/>
    <dgm:cxn modelId="{38F136C5-92DF-4555-898B-682CD4311E67}" type="presParOf" srcId="{98487AD1-5A81-40E8-8AF6-3159158DDB70}" destId="{B8688DCD-FB71-48FE-8A88-AC090C657A16}" srcOrd="1" destOrd="0" presId="urn:microsoft.com/office/officeart/2005/8/layout/hList1"/>
    <dgm:cxn modelId="{F20ADE05-53B5-4886-A3BF-585514021C10}" type="presParOf" srcId="{95B6BE47-1599-4924-B266-25AD4398A747}" destId="{4A74F179-170B-475D-AA3A-D43CC84E8340}" srcOrd="3" destOrd="0" presId="urn:microsoft.com/office/officeart/2005/8/layout/hList1"/>
    <dgm:cxn modelId="{E8278D0B-66AC-4E17-B392-3E0259E6D990}" type="presParOf" srcId="{95B6BE47-1599-4924-B266-25AD4398A747}" destId="{D10BEE1B-0F42-4078-8E60-1FB5B12520FE}" srcOrd="4" destOrd="0" presId="urn:microsoft.com/office/officeart/2005/8/layout/hList1"/>
    <dgm:cxn modelId="{CB504A0E-09EC-4DD3-8B7E-1E938C48534A}" type="presParOf" srcId="{D10BEE1B-0F42-4078-8E60-1FB5B12520FE}" destId="{68890384-D7A5-472A-AEC5-4A3CEDC181E7}" srcOrd="0" destOrd="0" presId="urn:microsoft.com/office/officeart/2005/8/layout/hList1"/>
    <dgm:cxn modelId="{FB83E588-C6FF-4F74-BCF8-8CCB140CDDE8}" type="presParOf" srcId="{D10BEE1B-0F42-4078-8E60-1FB5B12520FE}" destId="{6E22BAD6-480A-4269-BDD5-3B9E7525EA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59013-805C-4646-9A54-7FBE2271F04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32BBA27-EFCE-46A2-90D9-E256696B5C1B}">
      <dgm:prSet/>
      <dgm:spPr/>
      <dgm:t>
        <a:bodyPr/>
        <a:lstStyle/>
        <a:p>
          <a:r>
            <a:rPr lang="en-US" dirty="0"/>
            <a:t>engage residents with our resident driven and designed community health improvement plan items </a:t>
          </a:r>
          <a:r>
            <a:rPr lang="en-US" i="1" dirty="0"/>
            <a:t>and</a:t>
          </a:r>
          <a:r>
            <a:rPr lang="en-US" dirty="0"/>
            <a:t> help residents and community partners get others engaged; </a:t>
          </a:r>
        </a:p>
      </dgm:t>
    </dgm:pt>
    <dgm:pt modelId="{D62528D0-3B25-4921-9CEF-17F28185B03E}" type="parTrans" cxnId="{C3F77B58-7D29-40F8-BE70-A7B81C7FEC0C}">
      <dgm:prSet/>
      <dgm:spPr/>
      <dgm:t>
        <a:bodyPr/>
        <a:lstStyle/>
        <a:p>
          <a:endParaRPr lang="en-US"/>
        </a:p>
      </dgm:t>
    </dgm:pt>
    <dgm:pt modelId="{80C9DB8F-C390-4DE2-9700-28B79F49EEF8}" type="sibTrans" cxnId="{C3F77B58-7D29-40F8-BE70-A7B81C7FEC0C}">
      <dgm:prSet/>
      <dgm:spPr/>
      <dgm:t>
        <a:bodyPr/>
        <a:lstStyle/>
        <a:p>
          <a:endParaRPr lang="en-US"/>
        </a:p>
      </dgm:t>
    </dgm:pt>
    <dgm:pt modelId="{D1614146-E641-4435-A8C8-8B779BB3E704}">
      <dgm:prSet/>
      <dgm:spPr/>
      <dgm:t>
        <a:bodyPr/>
        <a:lstStyle/>
        <a:p>
          <a:r>
            <a:rPr lang="en-US" dirty="0"/>
            <a:t>creative STEPS approach to continue to bring new people to the STEPS project, promote collective effort with innovative ideas; </a:t>
          </a:r>
        </a:p>
      </dgm:t>
    </dgm:pt>
    <dgm:pt modelId="{CA707C96-D535-46BA-92CB-076AB9502361}" type="parTrans" cxnId="{0655B080-66F3-4988-827F-27D240878A4C}">
      <dgm:prSet/>
      <dgm:spPr/>
      <dgm:t>
        <a:bodyPr/>
        <a:lstStyle/>
        <a:p>
          <a:endParaRPr lang="en-US"/>
        </a:p>
      </dgm:t>
    </dgm:pt>
    <dgm:pt modelId="{3016AD94-4812-40F7-9859-1D15C8874D6F}" type="sibTrans" cxnId="{0655B080-66F3-4988-827F-27D240878A4C}">
      <dgm:prSet/>
      <dgm:spPr/>
      <dgm:t>
        <a:bodyPr/>
        <a:lstStyle/>
        <a:p>
          <a:endParaRPr lang="en-US"/>
        </a:p>
      </dgm:t>
    </dgm:pt>
    <dgm:pt modelId="{AD3E92E0-31D5-4390-9C05-ED5DD815A606}">
      <dgm:prSet/>
      <dgm:spPr/>
      <dgm:t>
        <a:bodyPr/>
        <a:lstStyle/>
        <a:p>
          <a:r>
            <a:rPr lang="en-US"/>
            <a:t>function as a catalyst, engage residents along with partner organizations and institutions focusing on project sustainability. </a:t>
          </a:r>
        </a:p>
      </dgm:t>
    </dgm:pt>
    <dgm:pt modelId="{B845F924-AF34-47F8-BD23-61BC30AEE80E}" type="parTrans" cxnId="{7A3367C9-7446-4631-8927-99A7DE32510F}">
      <dgm:prSet/>
      <dgm:spPr/>
      <dgm:t>
        <a:bodyPr/>
        <a:lstStyle/>
        <a:p>
          <a:endParaRPr lang="en-US"/>
        </a:p>
      </dgm:t>
    </dgm:pt>
    <dgm:pt modelId="{01C7D666-18B5-40CE-8A97-10C4AE150070}" type="sibTrans" cxnId="{7A3367C9-7446-4631-8927-99A7DE32510F}">
      <dgm:prSet/>
      <dgm:spPr/>
      <dgm:t>
        <a:bodyPr/>
        <a:lstStyle/>
        <a:p>
          <a:endParaRPr lang="en-US"/>
        </a:p>
      </dgm:t>
    </dgm:pt>
    <dgm:pt modelId="{32776E56-06C9-48D1-9D56-13D4087FAD7F}" type="pres">
      <dgm:prSet presAssocID="{FAB59013-805C-4646-9A54-7FBE2271F049}" presName="rootnode" presStyleCnt="0">
        <dgm:presLayoutVars>
          <dgm:chMax/>
          <dgm:chPref/>
          <dgm:dir/>
          <dgm:animLvl val="lvl"/>
        </dgm:presLayoutVars>
      </dgm:prSet>
      <dgm:spPr/>
    </dgm:pt>
    <dgm:pt modelId="{FC5E354D-A97A-4828-947A-5BDF6A0EBED8}" type="pres">
      <dgm:prSet presAssocID="{A32BBA27-EFCE-46A2-90D9-E256696B5C1B}" presName="composite" presStyleCnt="0"/>
      <dgm:spPr/>
    </dgm:pt>
    <dgm:pt modelId="{7A5551F7-449F-4F12-86E1-913741CEA7C9}" type="pres">
      <dgm:prSet presAssocID="{A32BBA27-EFCE-46A2-90D9-E256696B5C1B}" presName="LShape" presStyleLbl="alignNode1" presStyleIdx="0" presStyleCnt="5"/>
      <dgm:spPr/>
    </dgm:pt>
    <dgm:pt modelId="{B5F9D4D8-55DF-4E40-AC14-008E0032DDB2}" type="pres">
      <dgm:prSet presAssocID="{A32BBA27-EFCE-46A2-90D9-E256696B5C1B}" presName="ParentText" presStyleLbl="revTx" presStyleIdx="0" presStyleCnt="3">
        <dgm:presLayoutVars>
          <dgm:chMax val="0"/>
          <dgm:chPref val="0"/>
          <dgm:bulletEnabled val="1"/>
        </dgm:presLayoutVars>
      </dgm:prSet>
      <dgm:spPr/>
    </dgm:pt>
    <dgm:pt modelId="{D7B835C6-5468-468F-B3A9-5AF59C4BE3C4}" type="pres">
      <dgm:prSet presAssocID="{A32BBA27-EFCE-46A2-90D9-E256696B5C1B}" presName="Triangle" presStyleLbl="alignNode1" presStyleIdx="1" presStyleCnt="5"/>
      <dgm:spPr/>
    </dgm:pt>
    <dgm:pt modelId="{0421C80D-4970-4C93-A439-4EB0042C61D4}" type="pres">
      <dgm:prSet presAssocID="{80C9DB8F-C390-4DE2-9700-28B79F49EEF8}" presName="sibTrans" presStyleCnt="0"/>
      <dgm:spPr/>
    </dgm:pt>
    <dgm:pt modelId="{8D35D742-6079-45D5-BFFB-00C1CBF418FD}" type="pres">
      <dgm:prSet presAssocID="{80C9DB8F-C390-4DE2-9700-28B79F49EEF8}" presName="space" presStyleCnt="0"/>
      <dgm:spPr/>
    </dgm:pt>
    <dgm:pt modelId="{40952251-9C31-4564-B784-C82EF00E1071}" type="pres">
      <dgm:prSet presAssocID="{D1614146-E641-4435-A8C8-8B779BB3E704}" presName="composite" presStyleCnt="0"/>
      <dgm:spPr/>
    </dgm:pt>
    <dgm:pt modelId="{71BEB474-3267-4635-B7C1-104321B84F29}" type="pres">
      <dgm:prSet presAssocID="{D1614146-E641-4435-A8C8-8B779BB3E704}" presName="LShape" presStyleLbl="alignNode1" presStyleIdx="2" presStyleCnt="5"/>
      <dgm:spPr/>
    </dgm:pt>
    <dgm:pt modelId="{F1ADD53D-C86E-4DD7-9633-7CB9CB6375C3}" type="pres">
      <dgm:prSet presAssocID="{D1614146-E641-4435-A8C8-8B779BB3E704}" presName="ParentText" presStyleLbl="revTx" presStyleIdx="1" presStyleCnt="3">
        <dgm:presLayoutVars>
          <dgm:chMax val="0"/>
          <dgm:chPref val="0"/>
          <dgm:bulletEnabled val="1"/>
        </dgm:presLayoutVars>
      </dgm:prSet>
      <dgm:spPr/>
    </dgm:pt>
    <dgm:pt modelId="{99E8602B-2256-4A6A-84EA-5C9FCD9F8415}" type="pres">
      <dgm:prSet presAssocID="{D1614146-E641-4435-A8C8-8B779BB3E704}" presName="Triangle" presStyleLbl="alignNode1" presStyleIdx="3" presStyleCnt="5"/>
      <dgm:spPr/>
    </dgm:pt>
    <dgm:pt modelId="{8E3905E7-8F09-4C58-9CBE-593C608E9266}" type="pres">
      <dgm:prSet presAssocID="{3016AD94-4812-40F7-9859-1D15C8874D6F}" presName="sibTrans" presStyleCnt="0"/>
      <dgm:spPr/>
    </dgm:pt>
    <dgm:pt modelId="{D7C09485-153A-4370-BB51-DAB6B0463836}" type="pres">
      <dgm:prSet presAssocID="{3016AD94-4812-40F7-9859-1D15C8874D6F}" presName="space" presStyleCnt="0"/>
      <dgm:spPr/>
    </dgm:pt>
    <dgm:pt modelId="{924FB3D5-9B0C-404B-A023-920BB4463CC6}" type="pres">
      <dgm:prSet presAssocID="{AD3E92E0-31D5-4390-9C05-ED5DD815A606}" presName="composite" presStyleCnt="0"/>
      <dgm:spPr/>
    </dgm:pt>
    <dgm:pt modelId="{49EF240F-41C5-46E5-AEB0-51E88A8CFD85}" type="pres">
      <dgm:prSet presAssocID="{AD3E92E0-31D5-4390-9C05-ED5DD815A606}" presName="LShape" presStyleLbl="alignNode1" presStyleIdx="4" presStyleCnt="5"/>
      <dgm:spPr/>
    </dgm:pt>
    <dgm:pt modelId="{A8A49890-9400-4A22-8872-3EBD6006DF23}" type="pres">
      <dgm:prSet presAssocID="{AD3E92E0-31D5-4390-9C05-ED5DD815A606}" presName="ParentText" presStyleLbl="revTx" presStyleIdx="2" presStyleCnt="3">
        <dgm:presLayoutVars>
          <dgm:chMax val="0"/>
          <dgm:chPref val="0"/>
          <dgm:bulletEnabled val="1"/>
        </dgm:presLayoutVars>
      </dgm:prSet>
      <dgm:spPr/>
    </dgm:pt>
  </dgm:ptLst>
  <dgm:cxnLst>
    <dgm:cxn modelId="{BFC6EF2A-801D-4DF2-B339-611163AA2D5A}" type="presOf" srcId="{A32BBA27-EFCE-46A2-90D9-E256696B5C1B}" destId="{B5F9D4D8-55DF-4E40-AC14-008E0032DDB2}" srcOrd="0" destOrd="0" presId="urn:microsoft.com/office/officeart/2009/3/layout/StepUpProcess"/>
    <dgm:cxn modelId="{8A2E413D-443A-4DDC-8B07-884D2F56A2DA}" type="presOf" srcId="{FAB59013-805C-4646-9A54-7FBE2271F049}" destId="{32776E56-06C9-48D1-9D56-13D4087FAD7F}" srcOrd="0" destOrd="0" presId="urn:microsoft.com/office/officeart/2009/3/layout/StepUpProcess"/>
    <dgm:cxn modelId="{C3F77B58-7D29-40F8-BE70-A7B81C7FEC0C}" srcId="{FAB59013-805C-4646-9A54-7FBE2271F049}" destId="{A32BBA27-EFCE-46A2-90D9-E256696B5C1B}" srcOrd="0" destOrd="0" parTransId="{D62528D0-3B25-4921-9CEF-17F28185B03E}" sibTransId="{80C9DB8F-C390-4DE2-9700-28B79F49EEF8}"/>
    <dgm:cxn modelId="{0655B080-66F3-4988-827F-27D240878A4C}" srcId="{FAB59013-805C-4646-9A54-7FBE2271F049}" destId="{D1614146-E641-4435-A8C8-8B779BB3E704}" srcOrd="1" destOrd="0" parTransId="{CA707C96-D535-46BA-92CB-076AB9502361}" sibTransId="{3016AD94-4812-40F7-9859-1D15C8874D6F}"/>
    <dgm:cxn modelId="{75FFE89A-A331-4BD9-BD1F-3F08C132E440}" type="presOf" srcId="{AD3E92E0-31D5-4390-9C05-ED5DD815A606}" destId="{A8A49890-9400-4A22-8872-3EBD6006DF23}" srcOrd="0" destOrd="0" presId="urn:microsoft.com/office/officeart/2009/3/layout/StepUpProcess"/>
    <dgm:cxn modelId="{7A3367C9-7446-4631-8927-99A7DE32510F}" srcId="{FAB59013-805C-4646-9A54-7FBE2271F049}" destId="{AD3E92E0-31D5-4390-9C05-ED5DD815A606}" srcOrd="2" destOrd="0" parTransId="{B845F924-AF34-47F8-BD23-61BC30AEE80E}" sibTransId="{01C7D666-18B5-40CE-8A97-10C4AE150070}"/>
    <dgm:cxn modelId="{6B99C5D2-3131-4DA2-9A64-34200E8DEEE4}" type="presOf" srcId="{D1614146-E641-4435-A8C8-8B779BB3E704}" destId="{F1ADD53D-C86E-4DD7-9633-7CB9CB6375C3}" srcOrd="0" destOrd="0" presId="urn:microsoft.com/office/officeart/2009/3/layout/StepUpProcess"/>
    <dgm:cxn modelId="{3248B789-90CA-4882-B62E-02B6B165E575}" type="presParOf" srcId="{32776E56-06C9-48D1-9D56-13D4087FAD7F}" destId="{FC5E354D-A97A-4828-947A-5BDF6A0EBED8}" srcOrd="0" destOrd="0" presId="urn:microsoft.com/office/officeart/2009/3/layout/StepUpProcess"/>
    <dgm:cxn modelId="{6A2CD37B-BB6F-4333-827D-FA99B0E9B1C7}" type="presParOf" srcId="{FC5E354D-A97A-4828-947A-5BDF6A0EBED8}" destId="{7A5551F7-449F-4F12-86E1-913741CEA7C9}" srcOrd="0" destOrd="0" presId="urn:microsoft.com/office/officeart/2009/3/layout/StepUpProcess"/>
    <dgm:cxn modelId="{C48D844B-C08A-4DC7-AC0C-D8B04B8B7B14}" type="presParOf" srcId="{FC5E354D-A97A-4828-947A-5BDF6A0EBED8}" destId="{B5F9D4D8-55DF-4E40-AC14-008E0032DDB2}" srcOrd="1" destOrd="0" presId="urn:microsoft.com/office/officeart/2009/3/layout/StepUpProcess"/>
    <dgm:cxn modelId="{A115E04D-0EA7-4E67-A0BD-6D5374A2E24C}" type="presParOf" srcId="{FC5E354D-A97A-4828-947A-5BDF6A0EBED8}" destId="{D7B835C6-5468-468F-B3A9-5AF59C4BE3C4}" srcOrd="2" destOrd="0" presId="urn:microsoft.com/office/officeart/2009/3/layout/StepUpProcess"/>
    <dgm:cxn modelId="{4CCFAB16-883F-4CD4-84A1-7269E51D6D0E}" type="presParOf" srcId="{32776E56-06C9-48D1-9D56-13D4087FAD7F}" destId="{0421C80D-4970-4C93-A439-4EB0042C61D4}" srcOrd="1" destOrd="0" presId="urn:microsoft.com/office/officeart/2009/3/layout/StepUpProcess"/>
    <dgm:cxn modelId="{02EB5F61-AFF6-4572-A90B-B2D77B9A7667}" type="presParOf" srcId="{0421C80D-4970-4C93-A439-4EB0042C61D4}" destId="{8D35D742-6079-45D5-BFFB-00C1CBF418FD}" srcOrd="0" destOrd="0" presId="urn:microsoft.com/office/officeart/2009/3/layout/StepUpProcess"/>
    <dgm:cxn modelId="{2EB69433-82BC-4B99-9412-5172C8D1094C}" type="presParOf" srcId="{32776E56-06C9-48D1-9D56-13D4087FAD7F}" destId="{40952251-9C31-4564-B784-C82EF00E1071}" srcOrd="2" destOrd="0" presId="urn:microsoft.com/office/officeart/2009/3/layout/StepUpProcess"/>
    <dgm:cxn modelId="{A353480C-B65C-4C85-B12C-3202E04C2C89}" type="presParOf" srcId="{40952251-9C31-4564-B784-C82EF00E1071}" destId="{71BEB474-3267-4635-B7C1-104321B84F29}" srcOrd="0" destOrd="0" presId="urn:microsoft.com/office/officeart/2009/3/layout/StepUpProcess"/>
    <dgm:cxn modelId="{4D2FA66A-86E0-41F4-B1B4-DB309249A89B}" type="presParOf" srcId="{40952251-9C31-4564-B784-C82EF00E1071}" destId="{F1ADD53D-C86E-4DD7-9633-7CB9CB6375C3}" srcOrd="1" destOrd="0" presId="urn:microsoft.com/office/officeart/2009/3/layout/StepUpProcess"/>
    <dgm:cxn modelId="{5C065AE9-267F-4554-B250-33FCCB9074DB}" type="presParOf" srcId="{40952251-9C31-4564-B784-C82EF00E1071}" destId="{99E8602B-2256-4A6A-84EA-5C9FCD9F8415}" srcOrd="2" destOrd="0" presId="urn:microsoft.com/office/officeart/2009/3/layout/StepUpProcess"/>
    <dgm:cxn modelId="{9A99CDE3-1464-4413-93B0-854EE401493B}" type="presParOf" srcId="{32776E56-06C9-48D1-9D56-13D4087FAD7F}" destId="{8E3905E7-8F09-4C58-9CBE-593C608E9266}" srcOrd="3" destOrd="0" presId="urn:microsoft.com/office/officeart/2009/3/layout/StepUpProcess"/>
    <dgm:cxn modelId="{1112D954-3A84-45D7-A03A-82F49AF53C1E}" type="presParOf" srcId="{8E3905E7-8F09-4C58-9CBE-593C608E9266}" destId="{D7C09485-153A-4370-BB51-DAB6B0463836}" srcOrd="0" destOrd="0" presId="urn:microsoft.com/office/officeart/2009/3/layout/StepUpProcess"/>
    <dgm:cxn modelId="{96BA8CF7-648A-4629-A210-E2E521CE6643}" type="presParOf" srcId="{32776E56-06C9-48D1-9D56-13D4087FAD7F}" destId="{924FB3D5-9B0C-404B-A023-920BB4463CC6}" srcOrd="4" destOrd="0" presId="urn:microsoft.com/office/officeart/2009/3/layout/StepUpProcess"/>
    <dgm:cxn modelId="{ED548D57-D374-439A-8403-0C16D61C5202}" type="presParOf" srcId="{924FB3D5-9B0C-404B-A023-920BB4463CC6}" destId="{49EF240F-41C5-46E5-AEB0-51E88A8CFD85}" srcOrd="0" destOrd="0" presId="urn:microsoft.com/office/officeart/2009/3/layout/StepUpProcess"/>
    <dgm:cxn modelId="{AD0AD883-2E85-4BBA-AB8E-06F582CB784A}" type="presParOf" srcId="{924FB3D5-9B0C-404B-A023-920BB4463CC6}" destId="{A8A49890-9400-4A22-8872-3EBD6006DF2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F09C-6586-44AD-B78A-2C546377EBA8}">
      <dsp:nvSpPr>
        <dsp:cNvPr id="0" name=""/>
        <dsp:cNvSpPr/>
      </dsp:nvSpPr>
      <dsp:spPr>
        <a:xfrm>
          <a:off x="0" y="2957"/>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84B7A-15E7-4539-B835-E7E949FEC1A3}">
      <dsp:nvSpPr>
        <dsp:cNvPr id="0" name=""/>
        <dsp:cNvSpPr/>
      </dsp:nvSpPr>
      <dsp:spPr>
        <a:xfrm>
          <a:off x="190583" y="144714"/>
          <a:ext cx="346515" cy="346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5CDBD8-12CE-4D10-BA88-699B981A332B}">
      <dsp:nvSpPr>
        <dsp:cNvPr id="0" name=""/>
        <dsp:cNvSpPr/>
      </dsp:nvSpPr>
      <dsp:spPr>
        <a:xfrm>
          <a:off x="727681" y="2957"/>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Directors &amp; Officers Coverage In Place (Effective 3/22/19 – 3/22/20)</a:t>
          </a:r>
        </a:p>
      </dsp:txBody>
      <dsp:txXfrm>
        <a:off x="727681" y="2957"/>
        <a:ext cx="9330718" cy="630027"/>
      </dsp:txXfrm>
    </dsp:sp>
    <dsp:sp modelId="{0D5F4465-FE64-461B-BD01-F7DC17E262CC}">
      <dsp:nvSpPr>
        <dsp:cNvPr id="0" name=""/>
        <dsp:cNvSpPr/>
      </dsp:nvSpPr>
      <dsp:spPr>
        <a:xfrm>
          <a:off x="0" y="790492"/>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A9619-E1EC-4527-84EF-0200B88C965E}">
      <dsp:nvSpPr>
        <dsp:cNvPr id="0" name=""/>
        <dsp:cNvSpPr/>
      </dsp:nvSpPr>
      <dsp:spPr>
        <a:xfrm>
          <a:off x="190583" y="932248"/>
          <a:ext cx="346515" cy="346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7DE854-2FBA-4704-9ED3-24D5AC0782BD}">
      <dsp:nvSpPr>
        <dsp:cNvPr id="0" name=""/>
        <dsp:cNvSpPr/>
      </dsp:nvSpPr>
      <dsp:spPr>
        <a:xfrm>
          <a:off x="727681" y="790492"/>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Workers Compensation Audit on 5/15</a:t>
          </a:r>
        </a:p>
      </dsp:txBody>
      <dsp:txXfrm>
        <a:off x="727681" y="790492"/>
        <a:ext cx="9330718" cy="630027"/>
      </dsp:txXfrm>
    </dsp:sp>
    <dsp:sp modelId="{570EC352-9A2D-4019-93F3-5DB46BF0A13E}">
      <dsp:nvSpPr>
        <dsp:cNvPr id="0" name=""/>
        <dsp:cNvSpPr/>
      </dsp:nvSpPr>
      <dsp:spPr>
        <a:xfrm>
          <a:off x="0" y="1595780"/>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1126B-5259-42C7-9D10-62045D9F6571}">
      <dsp:nvSpPr>
        <dsp:cNvPr id="0" name=""/>
        <dsp:cNvSpPr/>
      </dsp:nvSpPr>
      <dsp:spPr>
        <a:xfrm>
          <a:off x="190583" y="1719782"/>
          <a:ext cx="346515" cy="346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ACBC95-BB8E-41AB-8B04-492CA7667459}">
      <dsp:nvSpPr>
        <dsp:cNvPr id="0" name=""/>
        <dsp:cNvSpPr/>
      </dsp:nvSpPr>
      <dsp:spPr>
        <a:xfrm>
          <a:off x="727681" y="1578026"/>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dirty="0"/>
            <a:t>Online Time Tracking Tool Rolled Out 4/24</a:t>
          </a:r>
        </a:p>
      </dsp:txBody>
      <dsp:txXfrm>
        <a:off x="727681" y="1578026"/>
        <a:ext cx="9330718" cy="630027"/>
      </dsp:txXfrm>
    </dsp:sp>
    <dsp:sp modelId="{E0627087-215B-4224-91A9-A42E1D57D453}">
      <dsp:nvSpPr>
        <dsp:cNvPr id="0" name=""/>
        <dsp:cNvSpPr/>
      </dsp:nvSpPr>
      <dsp:spPr>
        <a:xfrm>
          <a:off x="0" y="2365560"/>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5B716-580A-41D5-84AC-90E2CC62F7BE}">
      <dsp:nvSpPr>
        <dsp:cNvPr id="0" name=""/>
        <dsp:cNvSpPr/>
      </dsp:nvSpPr>
      <dsp:spPr>
        <a:xfrm>
          <a:off x="190583" y="2507316"/>
          <a:ext cx="346515" cy="346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A33AA3-768E-470A-BFE3-793EC7246500}">
      <dsp:nvSpPr>
        <dsp:cNvPr id="0" name=""/>
        <dsp:cNvSpPr/>
      </dsp:nvSpPr>
      <dsp:spPr>
        <a:xfrm>
          <a:off x="727681" y="2365560"/>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Targeting 2018 Audit with EFPR (current auditor) in June/July</a:t>
          </a:r>
        </a:p>
      </dsp:txBody>
      <dsp:txXfrm>
        <a:off x="727681" y="2365560"/>
        <a:ext cx="9330718" cy="630027"/>
      </dsp:txXfrm>
    </dsp:sp>
    <dsp:sp modelId="{350D77FC-E5F4-4D5E-AD58-681758FBA02C}">
      <dsp:nvSpPr>
        <dsp:cNvPr id="0" name=""/>
        <dsp:cNvSpPr/>
      </dsp:nvSpPr>
      <dsp:spPr>
        <a:xfrm>
          <a:off x="0" y="3153094"/>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220A3-769D-4457-809D-BB2133AC675B}">
      <dsp:nvSpPr>
        <dsp:cNvPr id="0" name=""/>
        <dsp:cNvSpPr/>
      </dsp:nvSpPr>
      <dsp:spPr>
        <a:xfrm>
          <a:off x="190583" y="3294850"/>
          <a:ext cx="346515" cy="3465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10BA7B-997F-407A-AA80-D7CE6D8F5A7D}">
      <dsp:nvSpPr>
        <dsp:cNvPr id="0" name=""/>
        <dsp:cNvSpPr/>
      </dsp:nvSpPr>
      <dsp:spPr>
        <a:xfrm>
          <a:off x="727681" y="3153094"/>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Financial Reports Updated Regularly</a:t>
          </a:r>
        </a:p>
      </dsp:txBody>
      <dsp:txXfrm>
        <a:off x="727681" y="3153094"/>
        <a:ext cx="9330718" cy="630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3E441-8827-4FB9-AC82-92082D16FCE3}">
      <dsp:nvSpPr>
        <dsp:cNvPr id="0" name=""/>
        <dsp:cNvSpPr/>
      </dsp:nvSpPr>
      <dsp:spPr>
        <a:xfrm>
          <a:off x="2571" y="6512"/>
          <a:ext cx="2507456" cy="79520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Access to Care</a:t>
          </a:r>
        </a:p>
      </dsp:txBody>
      <dsp:txXfrm>
        <a:off x="2571" y="6512"/>
        <a:ext cx="2507456" cy="795204"/>
      </dsp:txXfrm>
    </dsp:sp>
    <dsp:sp modelId="{BB976A9F-FF4D-4488-B456-FAFB71B52520}">
      <dsp:nvSpPr>
        <dsp:cNvPr id="0" name=""/>
        <dsp:cNvSpPr/>
      </dsp:nvSpPr>
      <dsp:spPr>
        <a:xfrm>
          <a:off x="2571" y="801717"/>
          <a:ext cx="2507456" cy="390270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Health Information Technology</a:t>
          </a:r>
        </a:p>
        <a:p>
          <a:pPr marL="228600" lvl="1" indent="-228600" algn="l" defTabSz="889000">
            <a:lnSpc>
              <a:spcPct val="90000"/>
            </a:lnSpc>
            <a:spcBef>
              <a:spcPct val="0"/>
            </a:spcBef>
            <a:spcAft>
              <a:spcPct val="15000"/>
            </a:spcAft>
            <a:buChar char="•"/>
          </a:pPr>
          <a:r>
            <a:rPr lang="en-US" sz="2000" kern="1200" dirty="0"/>
            <a:t>Health Education Materials</a:t>
          </a:r>
        </a:p>
        <a:p>
          <a:pPr marL="228600" lvl="1" indent="-228600" algn="l" defTabSz="889000">
            <a:lnSpc>
              <a:spcPct val="90000"/>
            </a:lnSpc>
            <a:spcBef>
              <a:spcPct val="0"/>
            </a:spcBef>
            <a:spcAft>
              <a:spcPct val="15000"/>
            </a:spcAft>
            <a:buChar char="•"/>
          </a:pPr>
          <a:r>
            <a:rPr lang="en-US" sz="2000" kern="1200" dirty="0"/>
            <a:t>Ease of Referrals</a:t>
          </a:r>
        </a:p>
        <a:p>
          <a:pPr marL="228600" lvl="1" indent="-228600" algn="l" defTabSz="889000">
            <a:lnSpc>
              <a:spcPct val="90000"/>
            </a:lnSpc>
            <a:spcBef>
              <a:spcPct val="0"/>
            </a:spcBef>
            <a:spcAft>
              <a:spcPct val="15000"/>
            </a:spcAft>
            <a:buChar char="•"/>
          </a:pPr>
          <a:r>
            <a:rPr lang="en-US" sz="2000" kern="1200" dirty="0"/>
            <a:t>Decrease Stigma</a:t>
          </a:r>
        </a:p>
        <a:p>
          <a:pPr marL="228600" lvl="1" indent="-228600" algn="l" defTabSz="889000">
            <a:lnSpc>
              <a:spcPct val="90000"/>
            </a:lnSpc>
            <a:spcBef>
              <a:spcPct val="0"/>
            </a:spcBef>
            <a:spcAft>
              <a:spcPct val="15000"/>
            </a:spcAft>
            <a:buChar char="•"/>
          </a:pPr>
          <a:endParaRPr lang="en-US" sz="2000" kern="1200" dirty="0"/>
        </a:p>
        <a:p>
          <a:pPr marL="228600" lvl="1" indent="-228600" algn="l" defTabSz="1111250">
            <a:lnSpc>
              <a:spcPct val="90000"/>
            </a:lnSpc>
            <a:spcBef>
              <a:spcPct val="0"/>
            </a:spcBef>
            <a:spcAft>
              <a:spcPct val="15000"/>
            </a:spcAft>
            <a:buChar char="•"/>
          </a:pPr>
          <a:endParaRPr lang="en-US" sz="2500" kern="1200" dirty="0"/>
        </a:p>
      </dsp:txBody>
      <dsp:txXfrm>
        <a:off x="2571" y="801717"/>
        <a:ext cx="2507456" cy="3902703"/>
      </dsp:txXfrm>
    </dsp:sp>
    <dsp:sp modelId="{C93F5DA6-4D2A-492C-81B3-D70672B28A73}">
      <dsp:nvSpPr>
        <dsp:cNvPr id="0" name=""/>
        <dsp:cNvSpPr/>
      </dsp:nvSpPr>
      <dsp:spPr>
        <a:xfrm>
          <a:off x="2861071" y="6512"/>
          <a:ext cx="2507456" cy="795204"/>
        </a:xfrm>
        <a:prstGeom prst="rect">
          <a:avLst/>
        </a:prstGeom>
        <a:solidFill>
          <a:schemeClr val="accent2">
            <a:hueOff val="1620045"/>
            <a:satOff val="225"/>
            <a:lumOff val="196"/>
            <a:alphaOff val="0"/>
          </a:schemeClr>
        </a:solidFill>
        <a:ln w="15875" cap="flat" cmpd="sng" algn="ctr">
          <a:solidFill>
            <a:schemeClr val="accent2">
              <a:hueOff val="1620045"/>
              <a:satOff val="225"/>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Navigation</a:t>
          </a:r>
        </a:p>
      </dsp:txBody>
      <dsp:txXfrm>
        <a:off x="2861071" y="6512"/>
        <a:ext cx="2507456" cy="795204"/>
      </dsp:txXfrm>
    </dsp:sp>
    <dsp:sp modelId="{B8688DCD-FB71-48FE-8A88-AC090C657A16}">
      <dsp:nvSpPr>
        <dsp:cNvPr id="0" name=""/>
        <dsp:cNvSpPr/>
      </dsp:nvSpPr>
      <dsp:spPr>
        <a:xfrm>
          <a:off x="2861071" y="801717"/>
          <a:ext cx="2507456" cy="3902703"/>
        </a:xfrm>
        <a:prstGeom prst="rect">
          <a:avLst/>
        </a:prstGeom>
        <a:solidFill>
          <a:schemeClr val="accent2">
            <a:tint val="40000"/>
            <a:alpha val="90000"/>
            <a:hueOff val="1130152"/>
            <a:satOff val="422"/>
            <a:lumOff val="53"/>
            <a:alphaOff val="0"/>
          </a:schemeClr>
        </a:solidFill>
        <a:ln w="15875" cap="flat" cmpd="sng" algn="ctr">
          <a:solidFill>
            <a:schemeClr val="accent2">
              <a:tint val="40000"/>
              <a:alpha val="90000"/>
              <a:hueOff val="1130152"/>
              <a:satOff val="422"/>
              <a:lumOff val="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Helpful Staff or Volunteers</a:t>
          </a:r>
        </a:p>
        <a:p>
          <a:pPr marL="228600" lvl="1" indent="-228600" algn="l" defTabSz="889000">
            <a:lnSpc>
              <a:spcPct val="90000"/>
            </a:lnSpc>
            <a:spcBef>
              <a:spcPct val="0"/>
            </a:spcBef>
            <a:spcAft>
              <a:spcPct val="15000"/>
            </a:spcAft>
            <a:buChar char="•"/>
          </a:pPr>
          <a:r>
            <a:rPr lang="en-US" sz="2000" kern="1200" dirty="0"/>
            <a:t>Clear Directions</a:t>
          </a:r>
        </a:p>
        <a:p>
          <a:pPr marL="228600" lvl="1" indent="-228600" algn="l" defTabSz="889000">
            <a:lnSpc>
              <a:spcPct val="90000"/>
            </a:lnSpc>
            <a:spcBef>
              <a:spcPct val="0"/>
            </a:spcBef>
            <a:spcAft>
              <a:spcPct val="15000"/>
            </a:spcAft>
            <a:buChar char="•"/>
          </a:pPr>
          <a:r>
            <a:rPr lang="en-US" sz="2000" kern="1200" dirty="0"/>
            <a:t>User Friendly Phone System</a:t>
          </a:r>
        </a:p>
        <a:p>
          <a:pPr marL="228600" lvl="1" indent="-228600" algn="l" defTabSz="889000">
            <a:lnSpc>
              <a:spcPct val="90000"/>
            </a:lnSpc>
            <a:spcBef>
              <a:spcPct val="0"/>
            </a:spcBef>
            <a:spcAft>
              <a:spcPct val="15000"/>
            </a:spcAft>
            <a:buChar char="•"/>
          </a:pPr>
          <a:r>
            <a:rPr lang="en-US" sz="2000" kern="1200" dirty="0"/>
            <a:t>Eliminates Complex Forms</a:t>
          </a:r>
        </a:p>
        <a:p>
          <a:pPr marL="228600" lvl="1" indent="-228600" algn="l" defTabSz="889000">
            <a:lnSpc>
              <a:spcPct val="90000"/>
            </a:lnSpc>
            <a:spcBef>
              <a:spcPct val="0"/>
            </a:spcBef>
            <a:spcAft>
              <a:spcPct val="15000"/>
            </a:spcAft>
            <a:buChar char="•"/>
          </a:pPr>
          <a:endParaRPr lang="en-US" sz="20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200150">
            <a:lnSpc>
              <a:spcPct val="90000"/>
            </a:lnSpc>
            <a:spcBef>
              <a:spcPct val="0"/>
            </a:spcBef>
            <a:spcAft>
              <a:spcPct val="15000"/>
            </a:spcAft>
            <a:buChar char="•"/>
          </a:pPr>
          <a:endParaRPr lang="en-US" sz="2700" kern="1200" dirty="0"/>
        </a:p>
      </dsp:txBody>
      <dsp:txXfrm>
        <a:off x="2861071" y="801717"/>
        <a:ext cx="2507456" cy="3902703"/>
      </dsp:txXfrm>
    </dsp:sp>
    <dsp:sp modelId="{68890384-D7A5-472A-AEC5-4A3CEDC181E7}">
      <dsp:nvSpPr>
        <dsp:cNvPr id="0" name=""/>
        <dsp:cNvSpPr/>
      </dsp:nvSpPr>
      <dsp:spPr>
        <a:xfrm>
          <a:off x="5719571" y="6512"/>
          <a:ext cx="2507456" cy="795204"/>
        </a:xfrm>
        <a:prstGeom prst="rect">
          <a:avLst/>
        </a:prstGeom>
        <a:solidFill>
          <a:schemeClr val="accent2">
            <a:hueOff val="3240090"/>
            <a:satOff val="451"/>
            <a:lumOff val="392"/>
            <a:alphaOff val="0"/>
          </a:schemeClr>
        </a:solidFill>
        <a:ln w="15875" cap="flat"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Physical Environment</a:t>
          </a:r>
        </a:p>
      </dsp:txBody>
      <dsp:txXfrm>
        <a:off x="5719571" y="6512"/>
        <a:ext cx="2507456" cy="795204"/>
      </dsp:txXfrm>
    </dsp:sp>
    <dsp:sp modelId="{6E22BAD6-480A-4269-BDD5-3B9E7525EA7C}">
      <dsp:nvSpPr>
        <dsp:cNvPr id="0" name=""/>
        <dsp:cNvSpPr/>
      </dsp:nvSpPr>
      <dsp:spPr>
        <a:xfrm>
          <a:off x="5722143" y="801717"/>
          <a:ext cx="2507456" cy="3902703"/>
        </a:xfrm>
        <a:prstGeom prst="rect">
          <a:avLst/>
        </a:prstGeom>
        <a:solidFill>
          <a:schemeClr val="accent2">
            <a:tint val="40000"/>
            <a:alpha val="90000"/>
            <a:hueOff val="2260305"/>
            <a:satOff val="843"/>
            <a:lumOff val="106"/>
            <a:alphaOff val="0"/>
          </a:schemeClr>
        </a:solidFill>
        <a:ln w="15875" cap="flat" cmpd="sng" algn="ctr">
          <a:solidFill>
            <a:schemeClr val="accent2">
              <a:tint val="40000"/>
              <a:alpha val="90000"/>
              <a:hueOff val="2260305"/>
              <a:satOff val="843"/>
              <a:lumOff val="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Entrance Clear and Visible  Signage</a:t>
          </a:r>
        </a:p>
        <a:p>
          <a:pPr marL="228600" lvl="1" indent="-228600" algn="l" defTabSz="889000">
            <a:lnSpc>
              <a:spcPct val="90000"/>
            </a:lnSpc>
            <a:spcBef>
              <a:spcPct val="0"/>
            </a:spcBef>
            <a:spcAft>
              <a:spcPct val="15000"/>
            </a:spcAft>
            <a:buChar char="•"/>
          </a:pPr>
          <a:r>
            <a:rPr lang="en-US" sz="2000" kern="1200" dirty="0"/>
            <a:t>Facility Maps</a:t>
          </a:r>
        </a:p>
        <a:p>
          <a:pPr marL="228600" lvl="1" indent="-228600" algn="l" defTabSz="889000">
            <a:lnSpc>
              <a:spcPct val="90000"/>
            </a:lnSpc>
            <a:spcBef>
              <a:spcPct val="0"/>
            </a:spcBef>
            <a:spcAft>
              <a:spcPct val="15000"/>
            </a:spcAft>
            <a:buChar char="•"/>
          </a:pPr>
          <a:r>
            <a:rPr lang="en-US" sz="2000" kern="1200" dirty="0"/>
            <a:t>Language Assistance Notifications</a:t>
          </a:r>
        </a:p>
        <a:p>
          <a:pPr marL="228600" lvl="1" indent="-228600" algn="l" defTabSz="889000">
            <a:lnSpc>
              <a:spcPct val="90000"/>
            </a:lnSpc>
            <a:spcBef>
              <a:spcPct val="0"/>
            </a:spcBef>
            <a:spcAft>
              <a:spcPct val="15000"/>
            </a:spcAft>
            <a:buChar char="•"/>
          </a:pPr>
          <a:r>
            <a:rPr lang="en-US" sz="2000" kern="1200" dirty="0"/>
            <a:t>Information Desk</a:t>
          </a:r>
        </a:p>
        <a:p>
          <a:pPr marL="228600" lvl="1" indent="-228600" algn="l" defTabSz="889000">
            <a:lnSpc>
              <a:spcPct val="90000"/>
            </a:lnSpc>
            <a:spcBef>
              <a:spcPct val="0"/>
            </a:spcBef>
            <a:spcAft>
              <a:spcPct val="15000"/>
            </a:spcAft>
            <a:buChar char="•"/>
          </a:pPr>
          <a:r>
            <a:rPr lang="en-US" sz="2000" kern="1200" dirty="0"/>
            <a:t>Information Kiosks</a:t>
          </a:r>
        </a:p>
        <a:p>
          <a:pPr marL="228600" lvl="1" indent="-228600" algn="l" defTabSz="889000">
            <a:lnSpc>
              <a:spcPct val="90000"/>
            </a:lnSpc>
            <a:spcBef>
              <a:spcPct val="0"/>
            </a:spcBef>
            <a:spcAft>
              <a:spcPct val="15000"/>
            </a:spcAft>
            <a:buChar char="•"/>
          </a:pPr>
          <a:r>
            <a:rPr lang="en-US" sz="2000" kern="1200" dirty="0"/>
            <a:t>Enhances privacy, comfort and patient control</a:t>
          </a:r>
        </a:p>
      </dsp:txBody>
      <dsp:txXfrm>
        <a:off x="5722143" y="801717"/>
        <a:ext cx="2507456" cy="3902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551F7-449F-4F12-86E1-913741CEA7C9}">
      <dsp:nvSpPr>
        <dsp:cNvPr id="0" name=""/>
        <dsp:cNvSpPr/>
      </dsp:nvSpPr>
      <dsp:spPr>
        <a:xfrm rot="5400000">
          <a:off x="1096836" y="973599"/>
          <a:ext cx="1679985" cy="2795457"/>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9D4D8-55DF-4E40-AC14-008E0032DDB2}">
      <dsp:nvSpPr>
        <dsp:cNvPr id="0" name=""/>
        <dsp:cNvSpPr/>
      </dsp:nvSpPr>
      <dsp:spPr>
        <a:xfrm>
          <a:off x="816405" y="1808839"/>
          <a:ext cx="2523755" cy="221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engage residents with our resident driven and designed community health improvement plan items </a:t>
          </a:r>
          <a:r>
            <a:rPr lang="en-US" sz="1800" i="1" kern="1200" dirty="0"/>
            <a:t>and</a:t>
          </a:r>
          <a:r>
            <a:rPr lang="en-US" sz="1800" kern="1200" dirty="0"/>
            <a:t> help residents and community partners get others engaged; </a:t>
          </a:r>
        </a:p>
      </dsp:txBody>
      <dsp:txXfrm>
        <a:off x="816405" y="1808839"/>
        <a:ext cx="2523755" cy="2212219"/>
      </dsp:txXfrm>
    </dsp:sp>
    <dsp:sp modelId="{D7B835C6-5468-468F-B3A9-5AF59C4BE3C4}">
      <dsp:nvSpPr>
        <dsp:cNvPr id="0" name=""/>
        <dsp:cNvSpPr/>
      </dsp:nvSpPr>
      <dsp:spPr>
        <a:xfrm>
          <a:off x="2863980" y="767794"/>
          <a:ext cx="476180" cy="476180"/>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EB474-3267-4635-B7C1-104321B84F29}">
      <dsp:nvSpPr>
        <dsp:cNvPr id="0" name=""/>
        <dsp:cNvSpPr/>
      </dsp:nvSpPr>
      <dsp:spPr>
        <a:xfrm rot="5400000">
          <a:off x="4186406" y="209082"/>
          <a:ext cx="1679985" cy="2795457"/>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DD53D-C86E-4DD7-9633-7CB9CB6375C3}">
      <dsp:nvSpPr>
        <dsp:cNvPr id="0" name=""/>
        <dsp:cNvSpPr/>
      </dsp:nvSpPr>
      <dsp:spPr>
        <a:xfrm>
          <a:off x="3905974" y="1044322"/>
          <a:ext cx="2523755" cy="221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creative STEPS approach to continue to bring new people to the STEPS project, promote collective effort with innovative ideas; </a:t>
          </a:r>
        </a:p>
      </dsp:txBody>
      <dsp:txXfrm>
        <a:off x="3905974" y="1044322"/>
        <a:ext cx="2523755" cy="2212219"/>
      </dsp:txXfrm>
    </dsp:sp>
    <dsp:sp modelId="{99E8602B-2256-4A6A-84EA-5C9FCD9F8415}">
      <dsp:nvSpPr>
        <dsp:cNvPr id="0" name=""/>
        <dsp:cNvSpPr/>
      </dsp:nvSpPr>
      <dsp:spPr>
        <a:xfrm>
          <a:off x="5953549" y="3277"/>
          <a:ext cx="476180" cy="476180"/>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F240F-41C5-46E5-AEB0-51E88A8CFD85}">
      <dsp:nvSpPr>
        <dsp:cNvPr id="0" name=""/>
        <dsp:cNvSpPr/>
      </dsp:nvSpPr>
      <dsp:spPr>
        <a:xfrm rot="5400000">
          <a:off x="7275975" y="-555434"/>
          <a:ext cx="1679985" cy="2795457"/>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49890-9400-4A22-8872-3EBD6006DF23}">
      <dsp:nvSpPr>
        <dsp:cNvPr id="0" name=""/>
        <dsp:cNvSpPr/>
      </dsp:nvSpPr>
      <dsp:spPr>
        <a:xfrm>
          <a:off x="6995544" y="279805"/>
          <a:ext cx="2523755" cy="221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function as a catalyst, engage residents along with partner organizations and institutions focusing on project sustainability. </a:t>
          </a:r>
        </a:p>
      </dsp:txBody>
      <dsp:txXfrm>
        <a:off x="6995544" y="279805"/>
        <a:ext cx="2523755" cy="22122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88BD694-DC71-4512-8BEB-000C682D2485}" type="datetimeFigureOut">
              <a:rPr lang="en-US" smtClean="0"/>
              <a:t>5/8/2019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81461A8-9DB2-4F5B-B236-F234EF90EA91}" type="slidenum">
              <a:rPr lang="en-US" smtClean="0"/>
              <a:t>‹#›</a:t>
            </a:fld>
            <a:endParaRPr lang="en-US"/>
          </a:p>
        </p:txBody>
      </p:sp>
    </p:spTree>
    <p:extLst>
      <p:ext uri="{BB962C8B-B14F-4D97-AF65-F5344CB8AC3E}">
        <p14:creationId xmlns:p14="http://schemas.microsoft.com/office/powerpoint/2010/main" val="157685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72F207-A520-9449-94CD-9204559B04DC}" type="slidenum">
              <a:rPr lang="en-US" smtClean="0"/>
              <a:t>14</a:t>
            </a:fld>
            <a:endParaRPr lang="en-US"/>
          </a:p>
        </p:txBody>
      </p:sp>
    </p:spTree>
    <p:extLst>
      <p:ext uri="{BB962C8B-B14F-4D97-AF65-F5344CB8AC3E}">
        <p14:creationId xmlns:p14="http://schemas.microsoft.com/office/powerpoint/2010/main" val="785670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uses techniques to make it easy for people to find information in facilities, such as health departments, clinics, and social service agencies, and on Web sites and other communication channels. </a:t>
            </a:r>
          </a:p>
          <a:p>
            <a:r>
              <a:rPr lang="en-US" dirty="0"/>
              <a:t>Help finding the way in facilities can mean providing clear signs, directions, forms, and helpful staff who provide information in plain language.</a:t>
            </a:r>
            <a:br>
              <a:rPr lang="en-US" dirty="0"/>
            </a:br>
            <a:r>
              <a:rPr lang="en-US" dirty="0"/>
              <a:t>Best practices in Web design and social media communication help the organization make its electronic materials, messages, and systems, such as patient portals or online databases, easy for people to find, understand, and use.</a:t>
            </a:r>
            <a:br>
              <a:rPr lang="en-US" dirty="0"/>
            </a:br>
            <a:r>
              <a:rPr lang="en-US" dirty="0"/>
              <a:t>If the organization provides telephone-based information or services, such as appointment scheduling or toll-free information lines, it can make sure staff use plain language when talking with the public.</a:t>
            </a:r>
          </a:p>
        </p:txBody>
      </p:sp>
      <p:sp>
        <p:nvSpPr>
          <p:cNvPr id="4" name="Slide Number Placeholder 3"/>
          <p:cNvSpPr>
            <a:spLocks noGrp="1"/>
          </p:cNvSpPr>
          <p:nvPr>
            <p:ph type="sldNum" sz="quarter" idx="10"/>
          </p:nvPr>
        </p:nvSpPr>
        <p:spPr/>
        <p:txBody>
          <a:bodyPr/>
          <a:lstStyle/>
          <a:p>
            <a:pPr defTabSz="465887">
              <a:defRPr/>
            </a:pPr>
            <a:fld id="{C872F207-A520-9449-94CD-9204559B04DC}" type="slidenum">
              <a:rPr lang="en-US">
                <a:solidFill>
                  <a:prstClr val="black"/>
                </a:solidFill>
                <a:latin typeface="Calibri"/>
              </a:rPr>
              <a:pPr defTabSz="465887">
                <a:defRPr/>
              </a:pPr>
              <a:t>23</a:t>
            </a:fld>
            <a:endParaRPr lang="en-US">
              <a:solidFill>
                <a:prstClr val="black"/>
              </a:solidFill>
              <a:latin typeface="Calibri"/>
            </a:endParaRPr>
          </a:p>
        </p:txBody>
      </p:sp>
    </p:spTree>
    <p:extLst>
      <p:ext uri="{BB962C8B-B14F-4D97-AF65-F5344CB8AC3E}">
        <p14:creationId xmlns:p14="http://schemas.microsoft.com/office/powerpoint/2010/main" val="71276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72F207-A520-9449-94CD-9204559B04DC}" type="slidenum">
              <a:rPr lang="en-US" smtClean="0"/>
              <a:t>15</a:t>
            </a:fld>
            <a:endParaRPr lang="en-US"/>
          </a:p>
        </p:txBody>
      </p:sp>
    </p:spTree>
    <p:extLst>
      <p:ext uri="{BB962C8B-B14F-4D97-AF65-F5344CB8AC3E}">
        <p14:creationId xmlns:p14="http://schemas.microsoft.com/office/powerpoint/2010/main" val="184303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72F207-A520-9449-94CD-9204559B04DC}" type="slidenum">
              <a:rPr lang="en-US" smtClean="0"/>
              <a:t>16</a:t>
            </a:fld>
            <a:endParaRPr lang="en-US"/>
          </a:p>
        </p:txBody>
      </p:sp>
    </p:spTree>
    <p:extLst>
      <p:ext uri="{BB962C8B-B14F-4D97-AF65-F5344CB8AC3E}">
        <p14:creationId xmlns:p14="http://schemas.microsoft.com/office/powerpoint/2010/main" val="45602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72F207-A520-9449-94CD-9204559B04DC}" type="slidenum">
              <a:rPr lang="en-US" smtClean="0"/>
              <a:t>17</a:t>
            </a:fld>
            <a:endParaRPr lang="en-US"/>
          </a:p>
        </p:txBody>
      </p:sp>
    </p:spTree>
    <p:extLst>
      <p:ext uri="{BB962C8B-B14F-4D97-AF65-F5344CB8AC3E}">
        <p14:creationId xmlns:p14="http://schemas.microsoft.com/office/powerpoint/2010/main" val="380249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72F207-A520-9449-94CD-9204559B04DC}" type="slidenum">
              <a:rPr lang="en-US" smtClean="0"/>
              <a:t>18</a:t>
            </a:fld>
            <a:endParaRPr lang="en-US"/>
          </a:p>
        </p:txBody>
      </p:sp>
    </p:spTree>
    <p:extLst>
      <p:ext uri="{BB962C8B-B14F-4D97-AF65-F5344CB8AC3E}">
        <p14:creationId xmlns:p14="http://schemas.microsoft.com/office/powerpoint/2010/main" val="329265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72F207-A520-9449-94CD-9204559B04DC}" type="slidenum">
              <a:rPr lang="en-US" smtClean="0"/>
              <a:t>19</a:t>
            </a:fld>
            <a:endParaRPr lang="en-US"/>
          </a:p>
        </p:txBody>
      </p:sp>
    </p:spTree>
    <p:extLst>
      <p:ext uri="{BB962C8B-B14F-4D97-AF65-F5344CB8AC3E}">
        <p14:creationId xmlns:p14="http://schemas.microsoft.com/office/powerpoint/2010/main" val="365927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literacy is dependent on both an individual, and their providers’ abilities:</a:t>
            </a:r>
          </a:p>
          <a:p>
            <a:r>
              <a:rPr lang="en-US" dirty="0"/>
              <a:t>Communication skills </a:t>
            </a:r>
          </a:p>
          <a:p>
            <a:r>
              <a:rPr lang="en-US" dirty="0"/>
              <a:t>Knowledge of health topics</a:t>
            </a:r>
          </a:p>
          <a:p>
            <a:r>
              <a:rPr lang="en-US" dirty="0"/>
              <a:t>Culture</a:t>
            </a:r>
          </a:p>
          <a:p>
            <a:r>
              <a:rPr lang="en-US" dirty="0"/>
              <a:t>Demands of the healthcare and public health systems</a:t>
            </a:r>
          </a:p>
          <a:p>
            <a:r>
              <a:rPr lang="en-US" dirty="0"/>
              <a:t>Demands of the situation</a:t>
            </a:r>
          </a:p>
          <a:p>
            <a:endParaRPr lang="en-US" dirty="0"/>
          </a:p>
        </p:txBody>
      </p:sp>
      <p:sp>
        <p:nvSpPr>
          <p:cNvPr id="4" name="Slide Number Placeholder 3"/>
          <p:cNvSpPr>
            <a:spLocks noGrp="1"/>
          </p:cNvSpPr>
          <p:nvPr>
            <p:ph type="sldNum" sz="quarter" idx="10"/>
          </p:nvPr>
        </p:nvSpPr>
        <p:spPr/>
        <p:txBody>
          <a:bodyPr/>
          <a:lstStyle/>
          <a:p>
            <a:fld id="{C872F207-A520-9449-94CD-9204559B04DC}" type="slidenum">
              <a:rPr lang="en-US" smtClean="0"/>
              <a:t>20</a:t>
            </a:fld>
            <a:endParaRPr lang="en-US"/>
          </a:p>
        </p:txBody>
      </p:sp>
    </p:spTree>
    <p:extLst>
      <p:ext uri="{BB962C8B-B14F-4D97-AF65-F5344CB8AC3E}">
        <p14:creationId xmlns:p14="http://schemas.microsoft.com/office/powerpoint/2010/main" val="335971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literacy isn’t a simple set of abilities that allow a person to understand their health and healthcare.  It is a complex set of cognitive processes, and if even one or two are lacking, it has the potential to create a life-threatening situation. Providers cannot be responsible to ensure that every patient is proficient in each of the above listed areas.  This is where we need to work together as a service delivery system, rather than operating in silos.  </a:t>
            </a:r>
          </a:p>
          <a:p>
            <a:r>
              <a:rPr lang="en-US" dirty="0"/>
              <a:t>If a provider realizes that a patient is not proficient in one of these areas, there are community based resources they can make referrals to.  Agencies that provide support to people with developmental disabilities, mental health diagnoses, substance abuse concerns, as well as people who struggle with medical concerns exist in every community in New York State.  New York is one of the service-richest states in our country.  Healthcare systems and smaller medical offices should be creating networks of care with pharmacies, specialists, clinics and community-based service organizations in their area to create a more holistic approach to their patient’s healthcare.</a:t>
            </a:r>
          </a:p>
        </p:txBody>
      </p:sp>
      <p:sp>
        <p:nvSpPr>
          <p:cNvPr id="4" name="Slide Number Placeholder 3"/>
          <p:cNvSpPr>
            <a:spLocks noGrp="1"/>
          </p:cNvSpPr>
          <p:nvPr>
            <p:ph type="sldNum" sz="quarter" idx="10"/>
          </p:nvPr>
        </p:nvSpPr>
        <p:spPr/>
        <p:txBody>
          <a:bodyPr/>
          <a:lstStyle/>
          <a:p>
            <a:fld id="{C872F207-A520-9449-94CD-9204559B04DC}" type="slidenum">
              <a:rPr lang="en-US" smtClean="0"/>
              <a:t>21</a:t>
            </a:fld>
            <a:endParaRPr lang="en-US"/>
          </a:p>
        </p:txBody>
      </p:sp>
    </p:spTree>
    <p:extLst>
      <p:ext uri="{BB962C8B-B14F-4D97-AF65-F5344CB8AC3E}">
        <p14:creationId xmlns:p14="http://schemas.microsoft.com/office/powerpoint/2010/main" val="117916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a:t>Correlate each square to an issue that a provider may face due to their patient’s low health literacy:</a:t>
            </a:r>
          </a:p>
          <a:p>
            <a:pPr defTabSz="465887">
              <a:defRPr/>
            </a:pPr>
            <a:r>
              <a:rPr lang="en-US" b="1" baseline="0" dirty="0"/>
              <a:t>Use a BMI graph to find their healthy weight- </a:t>
            </a:r>
            <a:r>
              <a:rPr lang="en-US" baseline="0" dirty="0"/>
              <a:t>Patients with low health  literacy may have less knowledge of disease and self-care</a:t>
            </a:r>
          </a:p>
          <a:p>
            <a:pPr defTabSz="465887">
              <a:defRPr/>
            </a:pPr>
            <a:r>
              <a:rPr lang="en-US" b="1" baseline="0" dirty="0"/>
              <a:t>Understand a vaccination chart- </a:t>
            </a:r>
            <a:r>
              <a:rPr lang="en-US" baseline="0" dirty="0"/>
              <a:t>Patient with low health literacy may not participate in preventative health programs and/or have less self-management skills</a:t>
            </a:r>
          </a:p>
          <a:p>
            <a:pPr defTabSz="465887">
              <a:defRPr/>
            </a:pPr>
            <a:r>
              <a:rPr lang="en-US" b="1" baseline="0" dirty="0"/>
              <a:t>Participate in health screening- </a:t>
            </a:r>
            <a:r>
              <a:rPr lang="en-US" baseline="0" dirty="0"/>
              <a:t>Patients with low health literacy may have lower use of health screenings</a:t>
            </a:r>
          </a:p>
          <a:p>
            <a:pPr defTabSz="465887">
              <a:defRPr/>
            </a:pPr>
            <a:r>
              <a:rPr lang="en-US" b="1" baseline="0" dirty="0"/>
              <a:t>Lower medication compliance rates- </a:t>
            </a:r>
            <a:r>
              <a:rPr lang="en-US" baseline="0" dirty="0"/>
              <a:t>Patients with low health literacy may not take their medications according to the instructions or may not fill or seek refills when necessary</a:t>
            </a:r>
          </a:p>
          <a:p>
            <a:pPr defTabSz="465887">
              <a:defRPr/>
            </a:pPr>
            <a:r>
              <a:rPr lang="en-US" b="1" dirty="0"/>
              <a:t>Read an appointment  card- </a:t>
            </a:r>
            <a:r>
              <a:rPr lang="en-US" dirty="0"/>
              <a:t>Patients with low health literacy</a:t>
            </a:r>
            <a:r>
              <a:rPr lang="en-US" baseline="0" dirty="0"/>
              <a:t> may often “No Show” or be late for appointments </a:t>
            </a:r>
            <a:endParaRPr lang="en-US" dirty="0"/>
          </a:p>
          <a:p>
            <a:endParaRPr lang="en-US" dirty="0"/>
          </a:p>
          <a:p>
            <a:r>
              <a:rPr lang="en-US" dirty="0"/>
              <a:t>Ask audience for additional</a:t>
            </a:r>
            <a:r>
              <a:rPr lang="en-US" baseline="0" dirty="0"/>
              <a:t> examples of health literacy challenges that they face as a result of their patients’ low health literacy. </a:t>
            </a:r>
            <a:endParaRPr lang="en-US" dirty="0"/>
          </a:p>
        </p:txBody>
      </p:sp>
      <p:sp>
        <p:nvSpPr>
          <p:cNvPr id="4" name="Slide Number Placeholder 3"/>
          <p:cNvSpPr>
            <a:spLocks noGrp="1"/>
          </p:cNvSpPr>
          <p:nvPr>
            <p:ph type="sldNum" sz="quarter" idx="10"/>
          </p:nvPr>
        </p:nvSpPr>
        <p:spPr/>
        <p:txBody>
          <a:bodyPr/>
          <a:lstStyle/>
          <a:p>
            <a:pPr defTabSz="465887">
              <a:defRPr/>
            </a:pPr>
            <a:fld id="{C872F207-A520-9449-94CD-9204559B04DC}" type="slidenum">
              <a:rPr lang="en-US">
                <a:solidFill>
                  <a:prstClr val="black"/>
                </a:solidFill>
                <a:latin typeface="Calibri"/>
              </a:rPr>
              <a:pPr defTabSz="465887">
                <a:defRPr/>
              </a:pPr>
              <a:t>22</a:t>
            </a:fld>
            <a:endParaRPr lang="en-US">
              <a:solidFill>
                <a:prstClr val="black"/>
              </a:solidFill>
              <a:latin typeface="Calibri"/>
            </a:endParaRPr>
          </a:p>
        </p:txBody>
      </p:sp>
    </p:spTree>
    <p:extLst>
      <p:ext uri="{BB962C8B-B14F-4D97-AF65-F5344CB8AC3E}">
        <p14:creationId xmlns:p14="http://schemas.microsoft.com/office/powerpoint/2010/main" val="126069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91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7040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1965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6646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93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0815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8395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581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4634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5/8/2019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21769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5356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5/8/2019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35551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E0F0-27EF-4DA8-8F61-A9AF3C1CA326}"/>
              </a:ext>
            </a:extLst>
          </p:cNvPr>
          <p:cNvSpPr>
            <a:spLocks noGrp="1"/>
          </p:cNvSpPr>
          <p:nvPr>
            <p:ph type="ctrTitle"/>
          </p:nvPr>
        </p:nvSpPr>
        <p:spPr/>
        <p:txBody>
          <a:bodyPr>
            <a:normAutofit/>
          </a:bodyPr>
          <a:lstStyle/>
          <a:p>
            <a:r>
              <a:rPr lang="en-US" sz="3600" b="1" dirty="0"/>
              <a:t>   </a:t>
            </a:r>
          </a:p>
        </p:txBody>
      </p:sp>
      <p:sp>
        <p:nvSpPr>
          <p:cNvPr id="3" name="Subtitle 2">
            <a:extLst>
              <a:ext uri="{FF2B5EF4-FFF2-40B4-BE49-F238E27FC236}">
                <a16:creationId xmlns:a16="http://schemas.microsoft.com/office/drawing/2014/main" id="{0C7DBF6A-3B8B-4609-B9D9-84ED87105B96}"/>
              </a:ext>
            </a:extLst>
          </p:cNvPr>
          <p:cNvSpPr>
            <a:spLocks noGrp="1"/>
          </p:cNvSpPr>
          <p:nvPr>
            <p:ph type="subTitle" idx="1"/>
          </p:nvPr>
        </p:nvSpPr>
        <p:spPr/>
        <p:txBody>
          <a:bodyPr/>
          <a:lstStyle/>
          <a:p>
            <a:pPr algn="ctr"/>
            <a:r>
              <a:rPr lang="en-US" dirty="0"/>
              <a:t>May 10, 2019 Board of directors meeting</a:t>
            </a:r>
          </a:p>
        </p:txBody>
      </p:sp>
      <p:pic>
        <p:nvPicPr>
          <p:cNvPr id="4" name="Picture 3"/>
          <p:cNvPicPr>
            <a:picLocks noChangeAspect="1"/>
          </p:cNvPicPr>
          <p:nvPr/>
        </p:nvPicPr>
        <p:blipFill rotWithShape="1">
          <a:blip r:embed="rId2"/>
          <a:srcRect l="9763" t="23522" r="8515" b="15724"/>
          <a:stretch/>
        </p:blipFill>
        <p:spPr>
          <a:xfrm>
            <a:off x="1097280" y="223809"/>
            <a:ext cx="9963510" cy="4166558"/>
          </a:xfrm>
          <a:prstGeom prst="rect">
            <a:avLst/>
          </a:prstGeom>
        </p:spPr>
      </p:pic>
    </p:spTree>
    <p:extLst>
      <p:ext uri="{BB962C8B-B14F-4D97-AF65-F5344CB8AC3E}">
        <p14:creationId xmlns:p14="http://schemas.microsoft.com/office/powerpoint/2010/main" val="359392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A815CA-0A17-4537-92FE-C48AF04A5BDE}"/>
              </a:ext>
            </a:extLst>
          </p:cNvPr>
          <p:cNvSpPr/>
          <p:nvPr/>
        </p:nvSpPr>
        <p:spPr>
          <a:xfrm>
            <a:off x="4755903" y="796500"/>
            <a:ext cx="2225299" cy="603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Jackie Lyttle</a:t>
            </a:r>
          </a:p>
          <a:p>
            <a:pPr algn="ctr"/>
            <a:r>
              <a:rPr lang="en-US" sz="1000">
                <a:solidFill>
                  <a:schemeClr val="tx1"/>
                </a:solidFill>
              </a:rPr>
              <a:t>Executive Director</a:t>
            </a:r>
          </a:p>
        </p:txBody>
      </p:sp>
      <p:sp>
        <p:nvSpPr>
          <p:cNvPr id="6" name="Rectangle 5">
            <a:extLst>
              <a:ext uri="{FF2B5EF4-FFF2-40B4-BE49-F238E27FC236}">
                <a16:creationId xmlns:a16="http://schemas.microsoft.com/office/drawing/2014/main" id="{CDF8A095-AE1D-4F19-A532-E908C8CC53DB}"/>
              </a:ext>
            </a:extLst>
          </p:cNvPr>
          <p:cNvSpPr/>
          <p:nvPr/>
        </p:nvSpPr>
        <p:spPr>
          <a:xfrm>
            <a:off x="4749552" y="3083617"/>
            <a:ext cx="2225299" cy="985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Jennifer Hatch</a:t>
            </a:r>
          </a:p>
          <a:p>
            <a:pPr algn="ctr"/>
            <a:r>
              <a:rPr lang="en-US" sz="1200">
                <a:solidFill>
                  <a:schemeClr val="tx1"/>
                </a:solidFill>
              </a:rPr>
              <a:t>LIFT Program Manager </a:t>
            </a:r>
          </a:p>
          <a:p>
            <a:pPr algn="ctr"/>
            <a:r>
              <a:rPr lang="en-US" sz="1200">
                <a:solidFill>
                  <a:schemeClr val="tx1"/>
                </a:solidFill>
              </a:rPr>
              <a:t>Starting 3/4/19</a:t>
            </a:r>
          </a:p>
        </p:txBody>
      </p:sp>
      <p:sp>
        <p:nvSpPr>
          <p:cNvPr id="7" name="Rectangle 6">
            <a:extLst>
              <a:ext uri="{FF2B5EF4-FFF2-40B4-BE49-F238E27FC236}">
                <a16:creationId xmlns:a16="http://schemas.microsoft.com/office/drawing/2014/main" id="{6298A4A6-100A-45F5-9281-EA014581C03B}"/>
              </a:ext>
            </a:extLst>
          </p:cNvPr>
          <p:cNvSpPr/>
          <p:nvPr/>
        </p:nvSpPr>
        <p:spPr>
          <a:xfrm>
            <a:off x="4749552" y="4404170"/>
            <a:ext cx="2225299" cy="863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Sara </a:t>
            </a:r>
            <a:r>
              <a:rPr lang="en-US" err="1">
                <a:solidFill>
                  <a:schemeClr val="tx1"/>
                </a:solidFill>
              </a:rPr>
              <a:t>Schraeder</a:t>
            </a:r>
            <a:endParaRPr lang="en-US">
              <a:solidFill>
                <a:schemeClr val="tx1"/>
              </a:solidFill>
            </a:endParaRPr>
          </a:p>
          <a:p>
            <a:pPr algn="ctr"/>
            <a:r>
              <a:rPr lang="en-US" sz="1000">
                <a:solidFill>
                  <a:schemeClr val="tx1"/>
                </a:solidFill>
              </a:rPr>
              <a:t>LIFT Program Coordinator</a:t>
            </a:r>
          </a:p>
        </p:txBody>
      </p:sp>
      <p:sp>
        <p:nvSpPr>
          <p:cNvPr id="8" name="Rectangle 7">
            <a:extLst>
              <a:ext uri="{FF2B5EF4-FFF2-40B4-BE49-F238E27FC236}">
                <a16:creationId xmlns:a16="http://schemas.microsoft.com/office/drawing/2014/main" id="{788DEB6D-E6DA-4A90-A2A8-8BF0769493D0}"/>
              </a:ext>
            </a:extLst>
          </p:cNvPr>
          <p:cNvSpPr/>
          <p:nvPr/>
        </p:nvSpPr>
        <p:spPr>
          <a:xfrm>
            <a:off x="7334812" y="2150501"/>
            <a:ext cx="2047783" cy="863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TBD*</a:t>
            </a:r>
          </a:p>
          <a:p>
            <a:pPr algn="ctr"/>
            <a:r>
              <a:rPr lang="en-US" sz="1200">
                <a:solidFill>
                  <a:schemeClr val="tx1"/>
                </a:solidFill>
              </a:rPr>
              <a:t>Program Manager/Director Compliance Officer</a:t>
            </a:r>
          </a:p>
        </p:txBody>
      </p:sp>
      <p:sp>
        <p:nvSpPr>
          <p:cNvPr id="9" name="Rectangle 8">
            <a:extLst>
              <a:ext uri="{FF2B5EF4-FFF2-40B4-BE49-F238E27FC236}">
                <a16:creationId xmlns:a16="http://schemas.microsoft.com/office/drawing/2014/main" id="{56A62054-4E62-44DC-849D-6EA70369D28E}"/>
              </a:ext>
            </a:extLst>
          </p:cNvPr>
          <p:cNvSpPr/>
          <p:nvPr/>
        </p:nvSpPr>
        <p:spPr>
          <a:xfrm>
            <a:off x="265542" y="2146210"/>
            <a:ext cx="2047783" cy="872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Theresa Lahr</a:t>
            </a:r>
          </a:p>
          <a:p>
            <a:pPr algn="ctr"/>
            <a:r>
              <a:rPr lang="en-US" sz="1200">
                <a:solidFill>
                  <a:schemeClr val="tx1"/>
                </a:solidFill>
              </a:rPr>
              <a:t>Project Coordinator - STEPS</a:t>
            </a:r>
          </a:p>
        </p:txBody>
      </p:sp>
      <p:sp>
        <p:nvSpPr>
          <p:cNvPr id="10" name="Rectangle 9">
            <a:extLst>
              <a:ext uri="{FF2B5EF4-FFF2-40B4-BE49-F238E27FC236}">
                <a16:creationId xmlns:a16="http://schemas.microsoft.com/office/drawing/2014/main" id="{2B1A9462-3475-44B5-BA97-C4067E2F8ABF}"/>
              </a:ext>
            </a:extLst>
          </p:cNvPr>
          <p:cNvSpPr/>
          <p:nvPr/>
        </p:nvSpPr>
        <p:spPr>
          <a:xfrm>
            <a:off x="2531313" y="2154980"/>
            <a:ext cx="2047784" cy="872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Kim Arnold</a:t>
            </a:r>
          </a:p>
          <a:p>
            <a:pPr algn="ctr"/>
            <a:r>
              <a:rPr lang="en-US" sz="1200"/>
              <a:t>Quality Improvement Coordinator</a:t>
            </a:r>
          </a:p>
        </p:txBody>
      </p:sp>
      <p:sp>
        <p:nvSpPr>
          <p:cNvPr id="11" name="Rectangle 10">
            <a:extLst>
              <a:ext uri="{FF2B5EF4-FFF2-40B4-BE49-F238E27FC236}">
                <a16:creationId xmlns:a16="http://schemas.microsoft.com/office/drawing/2014/main" id="{2972F224-78EE-4389-AD2C-38D5656BB04A}"/>
              </a:ext>
            </a:extLst>
          </p:cNvPr>
          <p:cNvSpPr/>
          <p:nvPr/>
        </p:nvSpPr>
        <p:spPr>
          <a:xfrm>
            <a:off x="377296" y="3261018"/>
            <a:ext cx="2047783" cy="7308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Gabe </a:t>
            </a:r>
            <a:r>
              <a:rPr lang="en-US" err="1"/>
              <a:t>Telarico</a:t>
            </a:r>
            <a:endParaRPr lang="en-US"/>
          </a:p>
          <a:p>
            <a:pPr algn="ctr"/>
            <a:r>
              <a:rPr lang="en-US" sz="1200"/>
              <a:t>Community Business Mentor</a:t>
            </a:r>
          </a:p>
        </p:txBody>
      </p:sp>
      <p:sp>
        <p:nvSpPr>
          <p:cNvPr id="12" name="Rectangle 11">
            <a:extLst>
              <a:ext uri="{FF2B5EF4-FFF2-40B4-BE49-F238E27FC236}">
                <a16:creationId xmlns:a16="http://schemas.microsoft.com/office/drawing/2014/main" id="{EE14BDD1-932E-49C5-A046-46647FB607A2}"/>
              </a:ext>
            </a:extLst>
          </p:cNvPr>
          <p:cNvSpPr/>
          <p:nvPr/>
        </p:nvSpPr>
        <p:spPr>
          <a:xfrm>
            <a:off x="383256" y="4105072"/>
            <a:ext cx="2047783" cy="7308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Kristin Parry</a:t>
            </a:r>
          </a:p>
          <a:p>
            <a:pPr algn="ctr"/>
            <a:r>
              <a:rPr lang="en-US" sz="1200"/>
              <a:t>Outreach/Media Specialist</a:t>
            </a:r>
          </a:p>
        </p:txBody>
      </p:sp>
      <p:sp>
        <p:nvSpPr>
          <p:cNvPr id="13" name="Rectangle 12">
            <a:extLst>
              <a:ext uri="{FF2B5EF4-FFF2-40B4-BE49-F238E27FC236}">
                <a16:creationId xmlns:a16="http://schemas.microsoft.com/office/drawing/2014/main" id="{9B5221C4-5EB7-4571-B936-6AA30768D715}"/>
              </a:ext>
            </a:extLst>
          </p:cNvPr>
          <p:cNvSpPr/>
          <p:nvPr/>
        </p:nvSpPr>
        <p:spPr>
          <a:xfrm>
            <a:off x="377297" y="5065038"/>
            <a:ext cx="2047783" cy="7308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Lynne Doyle</a:t>
            </a:r>
          </a:p>
          <a:p>
            <a:pPr algn="ctr"/>
            <a:r>
              <a:rPr lang="en-US" sz="1200"/>
              <a:t>Community Engagement Specialist</a:t>
            </a:r>
          </a:p>
        </p:txBody>
      </p:sp>
      <p:sp>
        <p:nvSpPr>
          <p:cNvPr id="14" name="Rectangle 13">
            <a:extLst>
              <a:ext uri="{FF2B5EF4-FFF2-40B4-BE49-F238E27FC236}">
                <a16:creationId xmlns:a16="http://schemas.microsoft.com/office/drawing/2014/main" id="{2CFA07A6-1611-48E6-BB4B-C03EF0F58E47}"/>
              </a:ext>
            </a:extLst>
          </p:cNvPr>
          <p:cNvSpPr/>
          <p:nvPr/>
        </p:nvSpPr>
        <p:spPr>
          <a:xfrm>
            <a:off x="7341161" y="3415553"/>
            <a:ext cx="2035083" cy="911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Jesse Dow</a:t>
            </a:r>
          </a:p>
          <a:p>
            <a:pPr algn="ctr"/>
            <a:r>
              <a:rPr lang="en-US" sz="1200">
                <a:solidFill>
                  <a:schemeClr val="tx1"/>
                </a:solidFill>
              </a:rPr>
              <a:t>Program Administrator</a:t>
            </a:r>
          </a:p>
        </p:txBody>
      </p:sp>
      <p:sp>
        <p:nvSpPr>
          <p:cNvPr id="15" name="Rectangle 14">
            <a:extLst>
              <a:ext uri="{FF2B5EF4-FFF2-40B4-BE49-F238E27FC236}">
                <a16:creationId xmlns:a16="http://schemas.microsoft.com/office/drawing/2014/main" id="{1E98164C-7E4B-4019-8A2C-172E3D5BFAD8}"/>
              </a:ext>
            </a:extLst>
          </p:cNvPr>
          <p:cNvSpPr/>
          <p:nvPr/>
        </p:nvSpPr>
        <p:spPr>
          <a:xfrm>
            <a:off x="7334812" y="4915257"/>
            <a:ext cx="2047783" cy="863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Betty Brigham</a:t>
            </a:r>
          </a:p>
          <a:p>
            <a:pPr algn="ctr"/>
            <a:r>
              <a:rPr lang="en-US" sz="1200"/>
              <a:t>Immunization Specialist</a:t>
            </a:r>
          </a:p>
        </p:txBody>
      </p:sp>
      <p:cxnSp>
        <p:nvCxnSpPr>
          <p:cNvPr id="22" name="Connector: Elbow 21">
            <a:extLst>
              <a:ext uri="{FF2B5EF4-FFF2-40B4-BE49-F238E27FC236}">
                <a16:creationId xmlns:a16="http://schemas.microsoft.com/office/drawing/2014/main" id="{834E1D2D-3290-4EDD-95A0-2858047746A7}"/>
              </a:ext>
            </a:extLst>
          </p:cNvPr>
          <p:cNvCxnSpPr>
            <a:cxnSpLocks/>
            <a:stCxn id="4" idx="2"/>
            <a:endCxn id="8" idx="0"/>
          </p:cNvCxnSpPr>
          <p:nvPr/>
        </p:nvCxnSpPr>
        <p:spPr>
          <a:xfrm rot="16200000" flipH="1">
            <a:off x="6738482" y="530278"/>
            <a:ext cx="750293" cy="249015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961BAA89-A410-49BE-AE20-D4E53FDC01B9}"/>
              </a:ext>
            </a:extLst>
          </p:cNvPr>
          <p:cNvCxnSpPr>
            <a:cxnSpLocks/>
            <a:stCxn id="4" idx="2"/>
            <a:endCxn id="14" idx="0"/>
          </p:cNvCxnSpPr>
          <p:nvPr/>
        </p:nvCxnSpPr>
        <p:spPr>
          <a:xfrm rot="16200000" flipH="1">
            <a:off x="6105956" y="1162805"/>
            <a:ext cx="2015345" cy="2490150"/>
          </a:xfrm>
          <a:prstGeom prst="bentConnector3">
            <a:avLst>
              <a:gd name="adj1" fmla="val 1916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E212650-0840-4322-996D-D4D962E59C6C}"/>
              </a:ext>
            </a:extLst>
          </p:cNvPr>
          <p:cNvCxnSpPr>
            <a:cxnSpLocks/>
            <a:stCxn id="4" idx="2"/>
            <a:endCxn id="10" idx="0"/>
          </p:cNvCxnSpPr>
          <p:nvPr/>
        </p:nvCxnSpPr>
        <p:spPr>
          <a:xfrm rot="5400000">
            <a:off x="4334493" y="620920"/>
            <a:ext cx="754772" cy="23133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260DDD6-A88E-4E38-A2FA-9E74BACC4879}"/>
              </a:ext>
            </a:extLst>
          </p:cNvPr>
          <p:cNvCxnSpPr>
            <a:cxnSpLocks/>
            <a:stCxn id="4" idx="2"/>
            <a:endCxn id="9" idx="0"/>
          </p:cNvCxnSpPr>
          <p:nvPr/>
        </p:nvCxnSpPr>
        <p:spPr>
          <a:xfrm rot="5400000">
            <a:off x="3205993" y="-516350"/>
            <a:ext cx="746002" cy="457911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3693AC8-E10A-4E7E-8C9E-CAD327DB1A3A}"/>
              </a:ext>
            </a:extLst>
          </p:cNvPr>
          <p:cNvSpPr/>
          <p:nvPr/>
        </p:nvSpPr>
        <p:spPr>
          <a:xfrm>
            <a:off x="4755902" y="2010375"/>
            <a:ext cx="2225299" cy="872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Michele Foster</a:t>
            </a:r>
          </a:p>
          <a:p>
            <a:pPr algn="ctr"/>
            <a:r>
              <a:rPr lang="en-US" sz="1200">
                <a:solidFill>
                  <a:schemeClr val="tx1"/>
                </a:solidFill>
              </a:rPr>
              <a:t>Program Director</a:t>
            </a:r>
          </a:p>
        </p:txBody>
      </p:sp>
      <p:cxnSp>
        <p:nvCxnSpPr>
          <p:cNvPr id="34" name="Connector: Elbow 33">
            <a:extLst>
              <a:ext uri="{FF2B5EF4-FFF2-40B4-BE49-F238E27FC236}">
                <a16:creationId xmlns:a16="http://schemas.microsoft.com/office/drawing/2014/main" id="{2BF274A6-C87A-4593-B7B2-82D2F9A827E0}"/>
              </a:ext>
            </a:extLst>
          </p:cNvPr>
          <p:cNvCxnSpPr>
            <a:cxnSpLocks/>
            <a:stCxn id="4" idx="2"/>
            <a:endCxn id="32" idx="0"/>
          </p:cNvCxnSpPr>
          <p:nvPr/>
        </p:nvCxnSpPr>
        <p:spPr>
          <a:xfrm rot="5400000">
            <a:off x="5563470" y="1705291"/>
            <a:ext cx="610167"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E8858E0-8927-4E97-87A4-191B2FDDA0CD}"/>
              </a:ext>
            </a:extLst>
          </p:cNvPr>
          <p:cNvCxnSpPr>
            <a:cxnSpLocks/>
            <a:stCxn id="32" idx="2"/>
            <a:endCxn id="6" idx="0"/>
          </p:cNvCxnSpPr>
          <p:nvPr/>
        </p:nvCxnSpPr>
        <p:spPr>
          <a:xfrm rot="5400000">
            <a:off x="5764804" y="2979869"/>
            <a:ext cx="201146"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CC7C58E7-1218-4909-9978-8642E23DCFA3}"/>
              </a:ext>
            </a:extLst>
          </p:cNvPr>
          <p:cNvCxnSpPr>
            <a:stCxn id="6" idx="2"/>
            <a:endCxn id="7" idx="0"/>
          </p:cNvCxnSpPr>
          <p:nvPr/>
        </p:nvCxnSpPr>
        <p:spPr>
          <a:xfrm rot="5400000">
            <a:off x="5694636" y="4236604"/>
            <a:ext cx="335132"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0110ED07-4A7A-4194-8844-42EFADDF3F7A}"/>
              </a:ext>
            </a:extLst>
          </p:cNvPr>
          <p:cNvCxnSpPr>
            <a:cxnSpLocks/>
            <a:stCxn id="9" idx="2"/>
            <a:endCxn id="11" idx="1"/>
          </p:cNvCxnSpPr>
          <p:nvPr/>
        </p:nvCxnSpPr>
        <p:spPr>
          <a:xfrm rot="5400000">
            <a:off x="529296" y="2866306"/>
            <a:ext cx="608139" cy="912138"/>
          </a:xfrm>
          <a:prstGeom prst="bentConnector4">
            <a:avLst>
              <a:gd name="adj1" fmla="val 19955"/>
              <a:gd name="adj2" fmla="val 1250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B206559-C679-44BE-A01A-651C1528769C}"/>
              </a:ext>
            </a:extLst>
          </p:cNvPr>
          <p:cNvCxnSpPr>
            <a:cxnSpLocks/>
            <a:stCxn id="9" idx="2"/>
            <a:endCxn id="12" idx="1"/>
          </p:cNvCxnSpPr>
          <p:nvPr/>
        </p:nvCxnSpPr>
        <p:spPr>
          <a:xfrm rot="5400000">
            <a:off x="110249" y="3291313"/>
            <a:ext cx="1452193" cy="906178"/>
          </a:xfrm>
          <a:prstGeom prst="bentConnector4">
            <a:avLst>
              <a:gd name="adj1" fmla="val 8074"/>
              <a:gd name="adj2" fmla="val 12522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30FAE66-E3F7-405E-9360-6C7E176AC51E}"/>
              </a:ext>
            </a:extLst>
          </p:cNvPr>
          <p:cNvCxnSpPr>
            <a:cxnSpLocks/>
            <a:stCxn id="9" idx="2"/>
            <a:endCxn id="13" idx="1"/>
          </p:cNvCxnSpPr>
          <p:nvPr/>
        </p:nvCxnSpPr>
        <p:spPr>
          <a:xfrm rot="5400000">
            <a:off x="-372713" y="3768317"/>
            <a:ext cx="2412159" cy="912137"/>
          </a:xfrm>
          <a:prstGeom prst="bentConnector4">
            <a:avLst>
              <a:gd name="adj1" fmla="val 5253"/>
              <a:gd name="adj2" fmla="val 12506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B1BCF494-1EC2-4BEC-8910-63D3215D4937}"/>
              </a:ext>
            </a:extLst>
          </p:cNvPr>
          <p:cNvSpPr/>
          <p:nvPr/>
        </p:nvSpPr>
        <p:spPr>
          <a:xfrm>
            <a:off x="10091623" y="5191193"/>
            <a:ext cx="353610" cy="328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886DCD9-25E8-419B-AC6D-509D5B5ABEEF}"/>
              </a:ext>
            </a:extLst>
          </p:cNvPr>
          <p:cNvSpPr txBox="1"/>
          <p:nvPr/>
        </p:nvSpPr>
        <p:spPr>
          <a:xfrm>
            <a:off x="10355766" y="5125635"/>
            <a:ext cx="1680879" cy="369332"/>
          </a:xfrm>
          <a:prstGeom prst="rect">
            <a:avLst/>
          </a:prstGeom>
          <a:noFill/>
        </p:spPr>
        <p:txBody>
          <a:bodyPr wrap="square" rtlCol="0">
            <a:spAutoFit/>
          </a:bodyPr>
          <a:lstStyle/>
          <a:p>
            <a:r>
              <a:rPr lang="en-US"/>
              <a:t>Full Time</a:t>
            </a:r>
          </a:p>
        </p:txBody>
      </p:sp>
      <p:sp>
        <p:nvSpPr>
          <p:cNvPr id="47" name="Oval 46">
            <a:extLst>
              <a:ext uri="{FF2B5EF4-FFF2-40B4-BE49-F238E27FC236}">
                <a16:creationId xmlns:a16="http://schemas.microsoft.com/office/drawing/2014/main" id="{EFA1B167-F756-46E7-909B-B01827DEEF1B}"/>
              </a:ext>
            </a:extLst>
          </p:cNvPr>
          <p:cNvSpPr/>
          <p:nvPr/>
        </p:nvSpPr>
        <p:spPr>
          <a:xfrm>
            <a:off x="10091623" y="5585225"/>
            <a:ext cx="353610" cy="32847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9" name="TextBox 48">
            <a:extLst>
              <a:ext uri="{FF2B5EF4-FFF2-40B4-BE49-F238E27FC236}">
                <a16:creationId xmlns:a16="http://schemas.microsoft.com/office/drawing/2014/main" id="{6F11903C-31E8-4A6C-B8EC-CD70D38960FC}"/>
              </a:ext>
            </a:extLst>
          </p:cNvPr>
          <p:cNvSpPr txBox="1"/>
          <p:nvPr/>
        </p:nvSpPr>
        <p:spPr>
          <a:xfrm>
            <a:off x="10355766" y="5594104"/>
            <a:ext cx="1680879" cy="369332"/>
          </a:xfrm>
          <a:prstGeom prst="rect">
            <a:avLst/>
          </a:prstGeom>
          <a:noFill/>
        </p:spPr>
        <p:txBody>
          <a:bodyPr wrap="square" rtlCol="0">
            <a:spAutoFit/>
          </a:bodyPr>
          <a:lstStyle/>
          <a:p>
            <a:r>
              <a:rPr lang="en-US"/>
              <a:t>Part Time</a:t>
            </a:r>
          </a:p>
        </p:txBody>
      </p:sp>
      <p:sp>
        <p:nvSpPr>
          <p:cNvPr id="44" name="TextBox 43">
            <a:extLst>
              <a:ext uri="{FF2B5EF4-FFF2-40B4-BE49-F238E27FC236}">
                <a16:creationId xmlns:a16="http://schemas.microsoft.com/office/drawing/2014/main" id="{1AA6FBD2-940C-43C8-B187-BD4DE18FB94F}"/>
              </a:ext>
            </a:extLst>
          </p:cNvPr>
          <p:cNvSpPr txBox="1"/>
          <p:nvPr/>
        </p:nvSpPr>
        <p:spPr>
          <a:xfrm>
            <a:off x="8648242" y="803778"/>
            <a:ext cx="3593981" cy="369332"/>
          </a:xfrm>
          <a:prstGeom prst="rect">
            <a:avLst/>
          </a:prstGeom>
          <a:noFill/>
        </p:spPr>
        <p:txBody>
          <a:bodyPr wrap="square" rtlCol="0">
            <a:spAutoFit/>
          </a:bodyPr>
          <a:lstStyle/>
          <a:p>
            <a:r>
              <a:rPr lang="en-US" i="1"/>
              <a:t>2019 S2AY DRAFT Org Structure</a:t>
            </a:r>
          </a:p>
        </p:txBody>
      </p:sp>
      <p:sp>
        <p:nvSpPr>
          <p:cNvPr id="35" name="Rectangle 34">
            <a:extLst>
              <a:ext uri="{FF2B5EF4-FFF2-40B4-BE49-F238E27FC236}">
                <a16:creationId xmlns:a16="http://schemas.microsoft.com/office/drawing/2014/main" id="{F8026AD4-7ED3-480A-B1F6-559716DC023A}"/>
              </a:ext>
            </a:extLst>
          </p:cNvPr>
          <p:cNvSpPr/>
          <p:nvPr/>
        </p:nvSpPr>
        <p:spPr>
          <a:xfrm>
            <a:off x="9736205" y="2035239"/>
            <a:ext cx="2047783" cy="86351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Hillary Anderson</a:t>
            </a:r>
          </a:p>
          <a:p>
            <a:pPr algn="ctr"/>
            <a:r>
              <a:rPr lang="en-US" sz="1200">
                <a:solidFill>
                  <a:schemeClr val="tx1"/>
                </a:solidFill>
              </a:rPr>
              <a:t>Opioid/Substance Use </a:t>
            </a:r>
          </a:p>
          <a:p>
            <a:pPr algn="ctr"/>
            <a:r>
              <a:rPr lang="en-US" sz="1200">
                <a:solidFill>
                  <a:schemeClr val="tx1"/>
                </a:solidFill>
              </a:rPr>
              <a:t>Project Manager</a:t>
            </a:r>
          </a:p>
        </p:txBody>
      </p:sp>
      <p:cxnSp>
        <p:nvCxnSpPr>
          <p:cNvPr id="18" name="Connector: Elbow 17">
            <a:extLst>
              <a:ext uri="{FF2B5EF4-FFF2-40B4-BE49-F238E27FC236}">
                <a16:creationId xmlns:a16="http://schemas.microsoft.com/office/drawing/2014/main" id="{9DECD151-5306-423D-8FD4-43F8052ED28B}"/>
              </a:ext>
            </a:extLst>
          </p:cNvPr>
          <p:cNvCxnSpPr>
            <a:stCxn id="4" idx="2"/>
            <a:endCxn id="35" idx="0"/>
          </p:cNvCxnSpPr>
          <p:nvPr/>
        </p:nvCxnSpPr>
        <p:spPr>
          <a:xfrm rot="16200000" flipH="1">
            <a:off x="7996810" y="-728049"/>
            <a:ext cx="635031" cy="48915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3F58620-B854-4DE8-9A0A-4B367A9DF392}"/>
              </a:ext>
            </a:extLst>
          </p:cNvPr>
          <p:cNvSpPr/>
          <p:nvPr/>
        </p:nvSpPr>
        <p:spPr>
          <a:xfrm>
            <a:off x="10091623" y="5988136"/>
            <a:ext cx="353610" cy="32847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1650861-D452-48E1-84F4-F60B825E3720}"/>
              </a:ext>
            </a:extLst>
          </p:cNvPr>
          <p:cNvSpPr txBox="1"/>
          <p:nvPr/>
        </p:nvSpPr>
        <p:spPr>
          <a:xfrm>
            <a:off x="10355766" y="5991515"/>
            <a:ext cx="1680879" cy="369332"/>
          </a:xfrm>
          <a:prstGeom prst="rect">
            <a:avLst/>
          </a:prstGeom>
          <a:noFill/>
        </p:spPr>
        <p:txBody>
          <a:bodyPr wrap="square" rtlCol="0">
            <a:spAutoFit/>
          </a:bodyPr>
          <a:lstStyle/>
          <a:p>
            <a:r>
              <a:rPr lang="en-US"/>
              <a:t>Future (7/1)</a:t>
            </a:r>
          </a:p>
        </p:txBody>
      </p:sp>
      <p:cxnSp>
        <p:nvCxnSpPr>
          <p:cNvPr id="21" name="Connector: Elbow 20">
            <a:extLst>
              <a:ext uri="{FF2B5EF4-FFF2-40B4-BE49-F238E27FC236}">
                <a16:creationId xmlns:a16="http://schemas.microsoft.com/office/drawing/2014/main" id="{EE8B73E6-E713-4390-86FF-95CE967FC476}"/>
              </a:ext>
            </a:extLst>
          </p:cNvPr>
          <p:cNvCxnSpPr>
            <a:cxnSpLocks/>
            <a:stCxn id="4" idx="3"/>
            <a:endCxn id="15" idx="1"/>
          </p:cNvCxnSpPr>
          <p:nvPr/>
        </p:nvCxnSpPr>
        <p:spPr>
          <a:xfrm>
            <a:off x="6981202" y="1098354"/>
            <a:ext cx="353610" cy="42486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2E45520F-80FA-4B1B-9A16-179C60C8429E}"/>
              </a:ext>
            </a:extLst>
          </p:cNvPr>
          <p:cNvSpPr/>
          <p:nvPr/>
        </p:nvSpPr>
        <p:spPr>
          <a:xfrm>
            <a:off x="2578201" y="196586"/>
            <a:ext cx="6568001"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S2AY Rural Health Network Board of Directors</a:t>
            </a:r>
          </a:p>
        </p:txBody>
      </p:sp>
      <p:sp>
        <p:nvSpPr>
          <p:cNvPr id="3" name="TextBox 2">
            <a:extLst>
              <a:ext uri="{FF2B5EF4-FFF2-40B4-BE49-F238E27FC236}">
                <a16:creationId xmlns:a16="http://schemas.microsoft.com/office/drawing/2014/main" id="{DB7D04CF-B918-4AEB-81D8-173625130039}"/>
              </a:ext>
            </a:extLst>
          </p:cNvPr>
          <p:cNvSpPr txBox="1"/>
          <p:nvPr/>
        </p:nvSpPr>
        <p:spPr>
          <a:xfrm>
            <a:off x="6548673" y="6490389"/>
            <a:ext cx="4199138" cy="276999"/>
          </a:xfrm>
          <a:prstGeom prst="rect">
            <a:avLst/>
          </a:prstGeom>
          <a:noFill/>
        </p:spPr>
        <p:txBody>
          <a:bodyPr wrap="square" rtlCol="0">
            <a:spAutoFit/>
          </a:bodyPr>
          <a:lstStyle/>
          <a:p>
            <a:r>
              <a:rPr lang="en-US" sz="1200"/>
              <a:t>* Will be based on skill set of candidate</a:t>
            </a:r>
          </a:p>
        </p:txBody>
      </p:sp>
      <p:cxnSp>
        <p:nvCxnSpPr>
          <p:cNvPr id="30" name="Connector: Elbow 29">
            <a:extLst>
              <a:ext uri="{FF2B5EF4-FFF2-40B4-BE49-F238E27FC236}">
                <a16:creationId xmlns:a16="http://schemas.microsoft.com/office/drawing/2014/main" id="{72FA697A-E336-491F-A029-A184E35E7F58}"/>
              </a:ext>
            </a:extLst>
          </p:cNvPr>
          <p:cNvCxnSpPr>
            <a:stCxn id="2" idx="2"/>
            <a:endCxn id="4" idx="0"/>
          </p:cNvCxnSpPr>
          <p:nvPr/>
        </p:nvCxnSpPr>
        <p:spPr>
          <a:xfrm rot="16200000" flipH="1">
            <a:off x="5750086" y="678033"/>
            <a:ext cx="230582" cy="63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12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4D918D-34D9-4DCC-A162-603B88488E7B}"/>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rPr>
              <a:t>Approvals Needed</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C699733-394D-4A45-A431-6C5DF5A1D454}"/>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n-US" dirty="0"/>
              <a:t>Approval to sign Common Ground contract for $17,000 to support Community Health Assessment work</a:t>
            </a:r>
          </a:p>
          <a:p>
            <a:pPr lvl="1">
              <a:buFont typeface="Arial" panose="020B0604020202020204" pitchFamily="34" charset="0"/>
              <a:buChar char="•"/>
            </a:pPr>
            <a:r>
              <a:rPr lang="en-US" dirty="0"/>
              <a:t>Retroactive approval needed  </a:t>
            </a:r>
          </a:p>
          <a:p>
            <a:pPr lvl="1">
              <a:buFont typeface="Arial" panose="020B0604020202020204" pitchFamily="34" charset="0"/>
              <a:buChar char="•"/>
            </a:pPr>
            <a:r>
              <a:rPr lang="en-US" dirty="0"/>
              <a:t>Will be reimbursed through ORH Grant</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57937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16C5F0-D6C1-44D4-9805-39679978B598}"/>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Approvals Needed</a:t>
            </a:r>
          </a:p>
        </p:txBody>
      </p:sp>
      <p:sp>
        <p:nvSpPr>
          <p:cNvPr id="3" name="Content Placeholder 2">
            <a:extLst>
              <a:ext uri="{FF2B5EF4-FFF2-40B4-BE49-F238E27FC236}">
                <a16:creationId xmlns:a16="http://schemas.microsoft.com/office/drawing/2014/main" id="{456637FA-6ABA-44E2-B333-76FFB2BE4CE5}"/>
              </a:ext>
            </a:extLst>
          </p:cNvPr>
          <p:cNvSpPr>
            <a:spLocks noGrp="1"/>
          </p:cNvSpPr>
          <p:nvPr>
            <p:ph idx="1"/>
          </p:nvPr>
        </p:nvSpPr>
        <p:spPr>
          <a:xfrm>
            <a:off x="492371" y="2653800"/>
            <a:ext cx="3084844" cy="3335519"/>
          </a:xfrm>
        </p:spPr>
        <p:txBody>
          <a:bodyPr>
            <a:normAutofit/>
          </a:bodyPr>
          <a:lstStyle/>
          <a:p>
            <a:endParaRPr lang="en-US" sz="1500" dirty="0">
              <a:solidFill>
                <a:srgbClr val="FFFFFF"/>
              </a:solidFill>
            </a:endParaRPr>
          </a:p>
        </p:txBody>
      </p:sp>
      <p:sp>
        <p:nvSpPr>
          <p:cNvPr id="13" name="Rectangle 12">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85A6129E-18AD-43C7-BD7A-61151CD0953D}"/>
              </a:ext>
            </a:extLst>
          </p:cNvPr>
          <p:cNvPicPr>
            <a:picLocks noChangeAspect="1"/>
          </p:cNvPicPr>
          <p:nvPr/>
        </p:nvPicPr>
        <p:blipFill rotWithShape="1">
          <a:blip r:embed="rId2"/>
          <a:srcRect l="6495" t="15945" r="30904" b="8652"/>
          <a:stretch/>
        </p:blipFill>
        <p:spPr>
          <a:xfrm>
            <a:off x="2932126" y="1186774"/>
            <a:ext cx="7972360" cy="4484451"/>
          </a:xfrm>
          <a:prstGeom prst="rect">
            <a:avLst/>
          </a:prstGeom>
          <a:ln w="38100">
            <a:solidFill>
              <a:schemeClr val="accent5">
                <a:lumMod val="75000"/>
              </a:schemeClr>
            </a:solidFill>
          </a:ln>
        </p:spPr>
      </p:pic>
    </p:spTree>
    <p:extLst>
      <p:ext uri="{BB962C8B-B14F-4D97-AF65-F5344CB8AC3E}">
        <p14:creationId xmlns:p14="http://schemas.microsoft.com/office/powerpoint/2010/main" val="80656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5048-D77D-4D7F-A167-138A1AA29967}"/>
              </a:ext>
            </a:extLst>
          </p:cNvPr>
          <p:cNvSpPr>
            <a:spLocks noGrp="1"/>
          </p:cNvSpPr>
          <p:nvPr>
            <p:ph type="title"/>
          </p:nvPr>
        </p:nvSpPr>
        <p:spPr/>
        <p:txBody>
          <a:bodyPr/>
          <a:lstStyle/>
          <a:p>
            <a:r>
              <a:rPr lang="en-US" b="1" dirty="0"/>
              <a:t>Cultural Competency/Health Literacy</a:t>
            </a:r>
          </a:p>
        </p:txBody>
      </p:sp>
      <p:sp>
        <p:nvSpPr>
          <p:cNvPr id="3" name="Content Placeholder 2">
            <a:extLst>
              <a:ext uri="{FF2B5EF4-FFF2-40B4-BE49-F238E27FC236}">
                <a16:creationId xmlns:a16="http://schemas.microsoft.com/office/drawing/2014/main" id="{92F4D05D-7F84-47D9-8D29-19B1F78EEB0F}"/>
              </a:ext>
            </a:extLst>
          </p:cNvPr>
          <p:cNvSpPr>
            <a:spLocks noGrp="1"/>
          </p:cNvSpPr>
          <p:nvPr>
            <p:ph idx="1"/>
          </p:nvPr>
        </p:nvSpPr>
        <p:spPr/>
        <p:txBody>
          <a:bodyPr/>
          <a:lstStyle/>
          <a:p>
            <a:pPr>
              <a:buFont typeface="Wingdings" panose="05000000000000000000" pitchFamily="2" charset="2"/>
              <a:buChar char="Ø"/>
            </a:pPr>
            <a:r>
              <a:rPr lang="en-US" dirty="0"/>
              <a:t>Review CCHL progress and plans</a:t>
            </a:r>
          </a:p>
          <a:p>
            <a:pPr>
              <a:buFont typeface="Wingdings" panose="05000000000000000000" pitchFamily="2" charset="2"/>
              <a:buChar char="Ø"/>
            </a:pPr>
            <a:r>
              <a:rPr lang="en-US" dirty="0"/>
              <a:t>Value &amp; Importance of CCHL in S2AY Work</a:t>
            </a:r>
          </a:p>
          <a:p>
            <a:endParaRPr lang="en-US" dirty="0"/>
          </a:p>
        </p:txBody>
      </p:sp>
    </p:spTree>
    <p:extLst>
      <p:ext uri="{BB962C8B-B14F-4D97-AF65-F5344CB8AC3E}">
        <p14:creationId xmlns:p14="http://schemas.microsoft.com/office/powerpoint/2010/main" val="365699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F710C87-AE30-CE42-BAE0-C087E2609EDD}" type="slidenum">
              <a:rPr lang="en-US" smtClean="0"/>
              <a:t>14</a:t>
            </a:fld>
            <a:endParaRPr lang="en-US"/>
          </a:p>
        </p:txBody>
      </p:sp>
      <p:pic>
        <p:nvPicPr>
          <p:cNvPr id="7" name="Picture 6"/>
          <p:cNvPicPr>
            <a:picLocks noChangeAspect="1"/>
          </p:cNvPicPr>
          <p:nvPr/>
        </p:nvPicPr>
        <p:blipFill>
          <a:blip r:embed="rId3"/>
          <a:stretch>
            <a:fillRect/>
          </a:stretch>
        </p:blipFill>
        <p:spPr>
          <a:xfrm>
            <a:off x="3336325" y="1368373"/>
            <a:ext cx="4866026" cy="4760396"/>
          </a:xfrm>
          <a:prstGeom prst="rect">
            <a:avLst/>
          </a:prstGeom>
        </p:spPr>
      </p:pic>
      <p:sp>
        <p:nvSpPr>
          <p:cNvPr id="10" name="Google Shape;195;p34"/>
          <p:cNvSpPr txBox="1">
            <a:spLocks/>
          </p:cNvSpPr>
          <p:nvPr/>
        </p:nvSpPr>
        <p:spPr>
          <a:xfrm>
            <a:off x="1981200" y="274638"/>
            <a:ext cx="8229600" cy="804672"/>
          </a:xfrm>
          <a:prstGeom prst="rect">
            <a:avLst/>
          </a:prstGeom>
        </p:spPr>
        <p:txBody>
          <a:bodyPr/>
          <a:lstStyle>
            <a:lvl1pPr algn="l" defTabSz="457200" rtl="0" eaLnBrk="1" latinLnBrk="0" hangingPunct="1">
              <a:spcBef>
                <a:spcPct val="0"/>
              </a:spcBef>
              <a:buNone/>
              <a:defRPr sz="4400" kern="1200">
                <a:solidFill>
                  <a:schemeClr val="accent3"/>
                </a:solidFill>
                <a:latin typeface="Arial Narrow"/>
                <a:ea typeface="+mj-ea"/>
                <a:cs typeface="Arial Narrow"/>
              </a:defRPr>
            </a:lvl1pPr>
          </a:lstStyle>
          <a:p>
            <a:r>
              <a:rPr lang="en-US" dirty="0">
                <a:solidFill>
                  <a:schemeClr val="tx2"/>
                </a:solidFill>
                <a:sym typeface="Arial Narrow"/>
              </a:rPr>
              <a:t>Culture is…</a:t>
            </a:r>
          </a:p>
        </p:txBody>
      </p:sp>
    </p:spTree>
    <p:extLst>
      <p:ext uri="{BB962C8B-B14F-4D97-AF65-F5344CB8AC3E}">
        <p14:creationId xmlns:p14="http://schemas.microsoft.com/office/powerpoint/2010/main" val="145494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10C87-AE30-CE42-BAE0-C087E2609EDD}" type="slidenum">
              <a:rPr lang="en-US" smtClean="0"/>
              <a:t>15</a:t>
            </a:fld>
            <a:endParaRPr lang="en-US"/>
          </a:p>
        </p:txBody>
      </p:sp>
      <p:sp>
        <p:nvSpPr>
          <p:cNvPr id="3" name="Google Shape;195;p34"/>
          <p:cNvSpPr txBox="1">
            <a:spLocks/>
          </p:cNvSpPr>
          <p:nvPr/>
        </p:nvSpPr>
        <p:spPr>
          <a:xfrm>
            <a:off x="1981200" y="274638"/>
            <a:ext cx="8229600" cy="804672"/>
          </a:xfrm>
          <a:prstGeom prst="rect">
            <a:avLst/>
          </a:prstGeom>
        </p:spPr>
        <p:txBody>
          <a:bodyPr/>
          <a:lstStyle>
            <a:lvl1pPr algn="l" defTabSz="457200" rtl="0" eaLnBrk="1" latinLnBrk="0" hangingPunct="1">
              <a:spcBef>
                <a:spcPct val="0"/>
              </a:spcBef>
              <a:buNone/>
              <a:defRPr sz="4400" kern="1200">
                <a:solidFill>
                  <a:schemeClr val="accent3"/>
                </a:solidFill>
                <a:latin typeface="Arial Narrow"/>
                <a:ea typeface="+mj-ea"/>
                <a:cs typeface="Arial Narrow"/>
              </a:defRPr>
            </a:lvl1pPr>
          </a:lstStyle>
          <a:p>
            <a:r>
              <a:rPr lang="en-US" dirty="0">
                <a:solidFill>
                  <a:schemeClr val="tx2"/>
                </a:solidFill>
                <a:sym typeface="Arial Narrow"/>
              </a:rPr>
              <a:t>Characteristics of Cultures</a:t>
            </a:r>
          </a:p>
        </p:txBody>
      </p:sp>
      <p:sp>
        <p:nvSpPr>
          <p:cNvPr id="5" name="TextBox 4"/>
          <p:cNvSpPr txBox="1"/>
          <p:nvPr/>
        </p:nvSpPr>
        <p:spPr>
          <a:xfrm>
            <a:off x="2086062" y="1233183"/>
            <a:ext cx="7902430" cy="461665"/>
          </a:xfrm>
          <a:prstGeom prst="rect">
            <a:avLst/>
          </a:prstGeom>
          <a:noFill/>
        </p:spPr>
        <p:txBody>
          <a:bodyPr wrap="square" rtlCol="0">
            <a:spAutoFit/>
          </a:bodyPr>
          <a:lstStyle/>
          <a:p>
            <a:r>
              <a:rPr lang="en-US" sz="2400" dirty="0"/>
              <a:t>All cultures have at least five characteristics in common:</a:t>
            </a:r>
          </a:p>
        </p:txBody>
      </p:sp>
      <p:grpSp>
        <p:nvGrpSpPr>
          <p:cNvPr id="28" name="Group 27"/>
          <p:cNvGrpSpPr/>
          <p:nvPr/>
        </p:nvGrpSpPr>
        <p:grpSpPr>
          <a:xfrm>
            <a:off x="3682894" y="1850681"/>
            <a:ext cx="4447289" cy="4058974"/>
            <a:chOff x="2158893" y="1850681"/>
            <a:chExt cx="4447289" cy="4058974"/>
          </a:xfrm>
        </p:grpSpPr>
        <p:grpSp>
          <p:nvGrpSpPr>
            <p:cNvPr id="10" name="Group 9"/>
            <p:cNvGrpSpPr/>
            <p:nvPr/>
          </p:nvGrpSpPr>
          <p:grpSpPr>
            <a:xfrm>
              <a:off x="2158893" y="1850681"/>
              <a:ext cx="4447289" cy="4058974"/>
              <a:chOff x="2158893" y="1850681"/>
              <a:chExt cx="4447289" cy="4058974"/>
            </a:xfrm>
          </p:grpSpPr>
          <p:sp>
            <p:nvSpPr>
              <p:cNvPr id="11" name="Freeform 10"/>
              <p:cNvSpPr/>
              <p:nvPr/>
            </p:nvSpPr>
            <p:spPr>
              <a:xfrm rot="21600000">
                <a:off x="2552342" y="1869404"/>
                <a:ext cx="4053840" cy="655128"/>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2674" tIns="76201" rIns="142240" bIns="76201" numCol="1" spcCol="1270" anchor="ctr" anchorCtr="0">
                <a:noAutofit/>
              </a:bodyPr>
              <a:lstStyle/>
              <a:p>
                <a:pPr algn="ctr" defTabSz="889000">
                  <a:lnSpc>
                    <a:spcPct val="90000"/>
                  </a:lnSpc>
                  <a:spcBef>
                    <a:spcPct val="0"/>
                  </a:spcBef>
                  <a:spcAft>
                    <a:spcPct val="35000"/>
                  </a:spcAft>
                </a:pPr>
                <a:r>
                  <a:rPr lang="en-US" sz="2000" dirty="0"/>
                  <a:t>Culture is Learned</a:t>
                </a:r>
              </a:p>
            </p:txBody>
          </p:sp>
          <p:sp>
            <p:nvSpPr>
              <p:cNvPr id="12" name="Oval 11"/>
              <p:cNvSpPr/>
              <p:nvPr/>
            </p:nvSpPr>
            <p:spPr>
              <a:xfrm>
                <a:off x="2224779" y="1850681"/>
                <a:ext cx="655126" cy="655126"/>
              </a:xfrm>
              <a:prstGeom prst="ellipse">
                <a:avLst/>
              </a:prstGeom>
              <a:solidFill>
                <a:srgbClr val="FF99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rot="21600000">
                <a:off x="2552342" y="2702468"/>
                <a:ext cx="4053840" cy="655128"/>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2674" tIns="76201" rIns="142240" bIns="76201" numCol="1" spcCol="1270" anchor="ctr" anchorCtr="0">
                <a:noAutofit/>
              </a:bodyPr>
              <a:lstStyle/>
              <a:p>
                <a:pPr algn="ctr" defTabSz="889000">
                  <a:lnSpc>
                    <a:spcPct val="90000"/>
                  </a:lnSpc>
                  <a:spcBef>
                    <a:spcPct val="0"/>
                  </a:spcBef>
                  <a:spcAft>
                    <a:spcPct val="35000"/>
                  </a:spcAft>
                </a:pPr>
                <a:r>
                  <a:rPr lang="en-US" sz="2000" dirty="0"/>
                  <a:t>Culture is Based on Symbols</a:t>
                </a:r>
              </a:p>
            </p:txBody>
          </p:sp>
          <p:sp>
            <p:nvSpPr>
              <p:cNvPr id="14" name="Oval 13"/>
              <p:cNvSpPr/>
              <p:nvPr/>
            </p:nvSpPr>
            <p:spPr>
              <a:xfrm>
                <a:off x="2158893" y="2727173"/>
                <a:ext cx="655126" cy="655126"/>
              </a:xfrm>
              <a:prstGeom prst="ellipse">
                <a:avLst/>
              </a:prstGeom>
              <a:solidFill>
                <a:srgbClr val="FF00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rot="21600000">
                <a:off x="2552342" y="3553155"/>
                <a:ext cx="4053840" cy="655126"/>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2674" tIns="76200" rIns="142240" bIns="76200" numCol="1" spcCol="1270" anchor="ctr" anchorCtr="0">
                <a:noAutofit/>
              </a:bodyPr>
              <a:lstStyle/>
              <a:p>
                <a:pPr algn="ctr" defTabSz="889000">
                  <a:lnSpc>
                    <a:spcPct val="90000"/>
                  </a:lnSpc>
                  <a:spcBef>
                    <a:spcPct val="0"/>
                  </a:spcBef>
                  <a:spcAft>
                    <a:spcPct val="35000"/>
                  </a:spcAft>
                </a:pPr>
                <a:r>
                  <a:rPr lang="en-US" sz="2000" dirty="0"/>
                  <a:t>Culture is Shared </a:t>
                </a:r>
              </a:p>
            </p:txBody>
          </p:sp>
          <p:sp>
            <p:nvSpPr>
              <p:cNvPr id="16" name="Oval 15"/>
              <p:cNvSpPr/>
              <p:nvPr/>
            </p:nvSpPr>
            <p:spPr>
              <a:xfrm>
                <a:off x="2224779" y="3553155"/>
                <a:ext cx="655126" cy="655126"/>
              </a:xfrm>
              <a:prstGeom prst="ellipse">
                <a:avLst/>
              </a:prstGeom>
              <a:solidFill>
                <a:srgbClr val="7030A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rot="21600000">
                <a:off x="2552342" y="4403841"/>
                <a:ext cx="4053840" cy="655127"/>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2674" tIns="76201" rIns="142240" bIns="76200" numCol="1" spcCol="1270" anchor="ctr" anchorCtr="0">
                <a:noAutofit/>
              </a:bodyPr>
              <a:lstStyle/>
              <a:p>
                <a:pPr algn="ctr" defTabSz="889000">
                  <a:lnSpc>
                    <a:spcPct val="90000"/>
                  </a:lnSpc>
                  <a:spcBef>
                    <a:spcPct val="0"/>
                  </a:spcBef>
                  <a:spcAft>
                    <a:spcPct val="35000"/>
                  </a:spcAft>
                </a:pPr>
                <a:r>
                  <a:rPr lang="en-US" sz="2000" dirty="0"/>
                  <a:t>Culture is Patterned or Integrated</a:t>
                </a:r>
              </a:p>
            </p:txBody>
          </p:sp>
          <p:sp>
            <p:nvSpPr>
              <p:cNvPr id="18" name="Oval 17"/>
              <p:cNvSpPr/>
              <p:nvPr/>
            </p:nvSpPr>
            <p:spPr>
              <a:xfrm>
                <a:off x="2224779" y="4403842"/>
                <a:ext cx="655126" cy="655126"/>
              </a:xfrm>
              <a:prstGeom prst="ellipse">
                <a:avLst/>
              </a:prstGeom>
              <a:solidFill>
                <a:srgbClr val="0080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rot="21600000">
                <a:off x="2552342" y="5254528"/>
                <a:ext cx="4053840" cy="655127"/>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2446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2674" tIns="76201" rIns="142240" bIns="76200" numCol="1" spcCol="1270" anchor="ctr" anchorCtr="0">
                <a:noAutofit/>
              </a:bodyPr>
              <a:lstStyle/>
              <a:p>
                <a:pPr algn="ctr" defTabSz="889000">
                  <a:lnSpc>
                    <a:spcPct val="90000"/>
                  </a:lnSpc>
                  <a:spcBef>
                    <a:spcPct val="0"/>
                  </a:spcBef>
                  <a:spcAft>
                    <a:spcPct val="35000"/>
                  </a:spcAft>
                </a:pPr>
                <a:r>
                  <a:rPr lang="en-US" sz="2000" dirty="0"/>
                  <a:t>Culture is Usually Adaptive</a:t>
                </a:r>
              </a:p>
            </p:txBody>
          </p:sp>
          <p:sp>
            <p:nvSpPr>
              <p:cNvPr id="20" name="Oval 19"/>
              <p:cNvSpPr/>
              <p:nvPr/>
            </p:nvSpPr>
            <p:spPr>
              <a:xfrm>
                <a:off x="2224779" y="5254529"/>
                <a:ext cx="655126" cy="655126"/>
              </a:xfrm>
              <a:prstGeom prst="ellipse">
                <a:avLst/>
              </a:prstGeom>
              <a:solidFill>
                <a:srgbClr val="2446A3"/>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1" name="TextBox 20"/>
            <p:cNvSpPr txBox="1"/>
            <p:nvPr/>
          </p:nvSpPr>
          <p:spPr>
            <a:xfrm>
              <a:off x="2372498" y="1927653"/>
              <a:ext cx="337751" cy="461665"/>
            </a:xfrm>
            <a:prstGeom prst="rect">
              <a:avLst/>
            </a:prstGeom>
            <a:noFill/>
          </p:spPr>
          <p:txBody>
            <a:bodyPr wrap="square" rtlCol="0">
              <a:spAutoFit/>
            </a:bodyPr>
            <a:lstStyle/>
            <a:p>
              <a:r>
                <a:rPr lang="en-US" sz="2400" dirty="0">
                  <a:solidFill>
                    <a:schemeClr val="bg1"/>
                  </a:solidFill>
                </a:rPr>
                <a:t>1</a:t>
              </a:r>
            </a:p>
          </p:txBody>
        </p:sp>
        <p:sp>
          <p:nvSpPr>
            <p:cNvPr id="22" name="TextBox 21"/>
            <p:cNvSpPr txBox="1"/>
            <p:nvPr/>
          </p:nvSpPr>
          <p:spPr>
            <a:xfrm>
              <a:off x="2383466" y="5351258"/>
              <a:ext cx="337751" cy="461665"/>
            </a:xfrm>
            <a:prstGeom prst="rect">
              <a:avLst/>
            </a:prstGeom>
            <a:noFill/>
          </p:spPr>
          <p:txBody>
            <a:bodyPr wrap="square" rtlCol="0">
              <a:spAutoFit/>
            </a:bodyPr>
            <a:lstStyle/>
            <a:p>
              <a:r>
                <a:rPr lang="en-US" sz="2400" dirty="0">
                  <a:solidFill>
                    <a:schemeClr val="bg1"/>
                  </a:solidFill>
                </a:rPr>
                <a:t>5</a:t>
              </a:r>
            </a:p>
          </p:txBody>
        </p:sp>
        <p:sp>
          <p:nvSpPr>
            <p:cNvPr id="23" name="TextBox 22"/>
            <p:cNvSpPr txBox="1"/>
            <p:nvPr/>
          </p:nvSpPr>
          <p:spPr>
            <a:xfrm>
              <a:off x="2383466" y="4500571"/>
              <a:ext cx="337751" cy="461665"/>
            </a:xfrm>
            <a:prstGeom prst="rect">
              <a:avLst/>
            </a:prstGeom>
            <a:noFill/>
          </p:spPr>
          <p:txBody>
            <a:bodyPr wrap="square" rtlCol="0">
              <a:spAutoFit/>
            </a:bodyPr>
            <a:lstStyle/>
            <a:p>
              <a:r>
                <a:rPr lang="en-US" sz="2400" dirty="0">
                  <a:solidFill>
                    <a:schemeClr val="bg1"/>
                  </a:solidFill>
                </a:rPr>
                <a:t>4</a:t>
              </a:r>
            </a:p>
          </p:txBody>
        </p:sp>
        <p:sp>
          <p:nvSpPr>
            <p:cNvPr id="24" name="TextBox 23"/>
            <p:cNvSpPr txBox="1"/>
            <p:nvPr/>
          </p:nvSpPr>
          <p:spPr>
            <a:xfrm>
              <a:off x="2383466" y="3649885"/>
              <a:ext cx="337751" cy="461665"/>
            </a:xfrm>
            <a:prstGeom prst="rect">
              <a:avLst/>
            </a:prstGeom>
            <a:noFill/>
          </p:spPr>
          <p:txBody>
            <a:bodyPr wrap="square" rtlCol="0">
              <a:spAutoFit/>
            </a:bodyPr>
            <a:lstStyle/>
            <a:p>
              <a:r>
                <a:rPr lang="en-US" sz="2400" dirty="0">
                  <a:solidFill>
                    <a:schemeClr val="bg1"/>
                  </a:solidFill>
                </a:rPr>
                <a:t>3</a:t>
              </a:r>
            </a:p>
          </p:txBody>
        </p:sp>
        <p:sp>
          <p:nvSpPr>
            <p:cNvPr id="25" name="TextBox 24"/>
            <p:cNvSpPr txBox="1"/>
            <p:nvPr/>
          </p:nvSpPr>
          <p:spPr>
            <a:xfrm>
              <a:off x="2317581" y="2823903"/>
              <a:ext cx="337751" cy="461665"/>
            </a:xfrm>
            <a:prstGeom prst="rect">
              <a:avLst/>
            </a:prstGeom>
            <a:noFill/>
          </p:spPr>
          <p:txBody>
            <a:bodyPr wrap="square" rtlCol="0">
              <a:spAutoFit/>
            </a:bodyPr>
            <a:lstStyle/>
            <a:p>
              <a:r>
                <a:rPr lang="en-US" sz="2400" dirty="0">
                  <a:solidFill>
                    <a:schemeClr val="bg1"/>
                  </a:solidFill>
                </a:rPr>
                <a:t>2</a:t>
              </a:r>
            </a:p>
          </p:txBody>
        </p:sp>
      </p:grpSp>
    </p:spTree>
    <p:extLst>
      <p:ext uri="{BB962C8B-B14F-4D97-AF65-F5344CB8AC3E}">
        <p14:creationId xmlns:p14="http://schemas.microsoft.com/office/powerpoint/2010/main" val="252371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10C87-AE30-CE42-BAE0-C087E2609EDD}" type="slidenum">
              <a:rPr lang="en-US" smtClean="0"/>
              <a:t>16</a:t>
            </a:fld>
            <a:endParaRPr lang="en-US"/>
          </a:p>
        </p:txBody>
      </p:sp>
      <p:sp>
        <p:nvSpPr>
          <p:cNvPr id="4" name="Google Shape;195;p34"/>
          <p:cNvSpPr txBox="1">
            <a:spLocks/>
          </p:cNvSpPr>
          <p:nvPr/>
        </p:nvSpPr>
        <p:spPr>
          <a:xfrm>
            <a:off x="1981200" y="274638"/>
            <a:ext cx="8229600" cy="804672"/>
          </a:xfrm>
          <a:prstGeom prst="rect">
            <a:avLst/>
          </a:prstGeom>
        </p:spPr>
        <p:txBody>
          <a:bodyPr/>
          <a:lstStyle>
            <a:lvl1pPr algn="l" defTabSz="457200" rtl="0" eaLnBrk="1" latinLnBrk="0" hangingPunct="1">
              <a:spcBef>
                <a:spcPct val="0"/>
              </a:spcBef>
              <a:buNone/>
              <a:defRPr sz="4400" kern="1200">
                <a:solidFill>
                  <a:schemeClr val="accent3"/>
                </a:solidFill>
                <a:latin typeface="Arial Narrow"/>
                <a:ea typeface="+mj-ea"/>
                <a:cs typeface="Arial Narrow"/>
              </a:defRPr>
            </a:lvl1pPr>
          </a:lstStyle>
          <a:p>
            <a:r>
              <a:rPr lang="en-US" dirty="0">
                <a:solidFill>
                  <a:schemeClr val="tx2"/>
                </a:solidFill>
                <a:sym typeface="Arial Narrow"/>
              </a:rPr>
              <a:t>Cultural Values</a:t>
            </a:r>
          </a:p>
        </p:txBody>
      </p:sp>
      <p:sp>
        <p:nvSpPr>
          <p:cNvPr id="5" name="TextBox 4"/>
          <p:cNvSpPr txBox="1"/>
          <p:nvPr/>
        </p:nvSpPr>
        <p:spPr>
          <a:xfrm>
            <a:off x="5251622" y="2619633"/>
            <a:ext cx="5317524" cy="2585323"/>
          </a:xfrm>
          <a:prstGeom prst="rect">
            <a:avLst/>
          </a:prstGeom>
          <a:noFill/>
        </p:spPr>
        <p:txBody>
          <a:bodyPr wrap="square" rtlCol="0">
            <a:spAutoFit/>
          </a:bodyPr>
          <a:lstStyle/>
          <a:p>
            <a:r>
              <a:rPr lang="en-US" dirty="0"/>
              <a:t>What is considered normal or abnormal</a:t>
            </a:r>
          </a:p>
          <a:p>
            <a:endParaRPr lang="en-US" dirty="0"/>
          </a:p>
          <a:p>
            <a:r>
              <a:rPr lang="en-US" dirty="0"/>
              <a:t>What people think should be prevented or punished</a:t>
            </a:r>
          </a:p>
          <a:p>
            <a:endParaRPr lang="en-US" dirty="0"/>
          </a:p>
          <a:p>
            <a:r>
              <a:rPr lang="en-US" dirty="0"/>
              <a:t>What should be accepted, promoted and rewarded</a:t>
            </a:r>
          </a:p>
          <a:p>
            <a:endParaRPr lang="en-US" dirty="0"/>
          </a:p>
          <a:p>
            <a:r>
              <a:rPr lang="en-US" dirty="0"/>
              <a:t>What is considered respectful, beautiful and intelligent</a:t>
            </a:r>
          </a:p>
          <a:p>
            <a:endParaRPr lang="en-US" dirty="0"/>
          </a:p>
          <a:p>
            <a:r>
              <a:rPr lang="en-US" dirty="0"/>
              <a:t>How people interpret reality</a:t>
            </a:r>
          </a:p>
        </p:txBody>
      </p:sp>
      <p:sp>
        <p:nvSpPr>
          <p:cNvPr id="8" name="Rectangle 7"/>
          <p:cNvSpPr/>
          <p:nvPr/>
        </p:nvSpPr>
        <p:spPr>
          <a:xfrm>
            <a:off x="2023142" y="1163696"/>
            <a:ext cx="6868483" cy="461665"/>
          </a:xfrm>
          <a:prstGeom prst="rect">
            <a:avLst/>
          </a:prstGeom>
        </p:spPr>
        <p:txBody>
          <a:bodyPr wrap="none">
            <a:spAutoFit/>
          </a:bodyPr>
          <a:lstStyle/>
          <a:p>
            <a:r>
              <a:rPr lang="en-US" sz="2400" dirty="0">
                <a:solidFill>
                  <a:sysClr val="windowText" lastClr="000000"/>
                </a:solidFill>
                <a:sym typeface="Arial Narrow"/>
              </a:rPr>
              <a:t>Culture Shapes our Identities and Influences Our Lens</a:t>
            </a:r>
          </a:p>
        </p:txBody>
      </p:sp>
      <p:sp>
        <p:nvSpPr>
          <p:cNvPr id="9" name="Oval 8"/>
          <p:cNvSpPr/>
          <p:nvPr/>
        </p:nvSpPr>
        <p:spPr>
          <a:xfrm>
            <a:off x="3954162" y="1841554"/>
            <a:ext cx="1297460" cy="3974361"/>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TextBox 9"/>
          <p:cNvSpPr txBox="1"/>
          <p:nvPr/>
        </p:nvSpPr>
        <p:spPr>
          <a:xfrm>
            <a:off x="1808207" y="1715977"/>
            <a:ext cx="1886465" cy="4462760"/>
          </a:xfrm>
          <a:prstGeom prst="rect">
            <a:avLst/>
          </a:prstGeom>
          <a:noFill/>
        </p:spPr>
        <p:txBody>
          <a:bodyPr wrap="square" rtlCol="0">
            <a:spAutoFit/>
          </a:bodyPr>
          <a:lstStyle/>
          <a:p>
            <a:pPr>
              <a:spcBef>
                <a:spcPts val="1200"/>
              </a:spcBef>
            </a:pPr>
            <a:r>
              <a:rPr lang="en-US" dirty="0"/>
              <a:t>Values and Beliefs</a:t>
            </a:r>
          </a:p>
          <a:p>
            <a:pPr>
              <a:spcBef>
                <a:spcPts val="1200"/>
              </a:spcBef>
            </a:pPr>
            <a:r>
              <a:rPr lang="en-US" dirty="0"/>
              <a:t>Ideas About Respect and Honor</a:t>
            </a:r>
          </a:p>
          <a:p>
            <a:pPr>
              <a:spcBef>
                <a:spcPts val="1200"/>
              </a:spcBef>
            </a:pPr>
            <a:r>
              <a:rPr lang="en-US" dirty="0"/>
              <a:t>Customs, Music and Language</a:t>
            </a:r>
          </a:p>
          <a:p>
            <a:pPr>
              <a:spcBef>
                <a:spcPts val="1200"/>
              </a:spcBef>
            </a:pPr>
            <a:r>
              <a:rPr lang="en-US" dirty="0"/>
              <a:t>Family and Community Rules of Proper Behavior</a:t>
            </a:r>
          </a:p>
          <a:p>
            <a:pPr>
              <a:spcBef>
                <a:spcPts val="1200"/>
              </a:spcBef>
            </a:pPr>
            <a:r>
              <a:rPr lang="en-US" dirty="0"/>
              <a:t>Taboos and Sanctions</a:t>
            </a:r>
          </a:p>
          <a:p>
            <a:pPr>
              <a:spcBef>
                <a:spcPts val="1200"/>
              </a:spcBef>
            </a:pPr>
            <a:r>
              <a:rPr lang="en-US" dirty="0"/>
              <a:t>And More…</a:t>
            </a:r>
          </a:p>
        </p:txBody>
      </p:sp>
      <p:cxnSp>
        <p:nvCxnSpPr>
          <p:cNvPr id="12" name="Straight Arrow Connector 11"/>
          <p:cNvCxnSpPr/>
          <p:nvPr/>
        </p:nvCxnSpPr>
        <p:spPr>
          <a:xfrm>
            <a:off x="3484606" y="2051222"/>
            <a:ext cx="469557" cy="56841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p:nvPr/>
        </p:nvCxnSpPr>
        <p:spPr>
          <a:xfrm>
            <a:off x="3072714" y="2784389"/>
            <a:ext cx="770238" cy="17048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p:nvPr/>
        </p:nvCxnSpPr>
        <p:spPr>
          <a:xfrm>
            <a:off x="3328087" y="3715265"/>
            <a:ext cx="477795"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p:nvPr/>
        </p:nvCxnSpPr>
        <p:spPr>
          <a:xfrm>
            <a:off x="2920314" y="4588092"/>
            <a:ext cx="92263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1" name="Straight Arrow Connector 20"/>
          <p:cNvCxnSpPr/>
          <p:nvPr/>
        </p:nvCxnSpPr>
        <p:spPr>
          <a:xfrm>
            <a:off x="3072714" y="5204955"/>
            <a:ext cx="881448"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2" name="Straight Arrow Connector 31"/>
          <p:cNvCxnSpPr/>
          <p:nvPr/>
        </p:nvCxnSpPr>
        <p:spPr>
          <a:xfrm flipV="1">
            <a:off x="3179805" y="5618206"/>
            <a:ext cx="737286" cy="37894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3" name="Curved Down Arrow 32"/>
          <p:cNvSpPr/>
          <p:nvPr/>
        </p:nvSpPr>
        <p:spPr>
          <a:xfrm>
            <a:off x="4843849" y="1902942"/>
            <a:ext cx="1804086" cy="716691"/>
          </a:xfrm>
          <a:prstGeom prst="curved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436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10C87-AE30-CE42-BAE0-C087E2609EDD}" type="slidenum">
              <a:rPr lang="en-US" smtClean="0"/>
              <a:t>17</a:t>
            </a:fld>
            <a:endParaRPr lang="en-US"/>
          </a:p>
        </p:txBody>
      </p:sp>
      <p:sp>
        <p:nvSpPr>
          <p:cNvPr id="4" name="Google Shape;195;p34"/>
          <p:cNvSpPr txBox="1">
            <a:spLocks/>
          </p:cNvSpPr>
          <p:nvPr/>
        </p:nvSpPr>
        <p:spPr>
          <a:xfrm>
            <a:off x="1981200" y="274638"/>
            <a:ext cx="8229600" cy="804672"/>
          </a:xfrm>
          <a:prstGeom prst="rect">
            <a:avLst/>
          </a:prstGeom>
        </p:spPr>
        <p:txBody>
          <a:bodyPr/>
          <a:lstStyle>
            <a:lvl1pPr algn="l" defTabSz="457200" rtl="0" eaLnBrk="1" latinLnBrk="0" hangingPunct="1">
              <a:spcBef>
                <a:spcPct val="0"/>
              </a:spcBef>
              <a:buNone/>
              <a:defRPr sz="4400" kern="1200">
                <a:solidFill>
                  <a:schemeClr val="accent3"/>
                </a:solidFill>
                <a:latin typeface="Arial Narrow"/>
                <a:ea typeface="+mj-ea"/>
                <a:cs typeface="Arial Narrow"/>
              </a:defRPr>
            </a:lvl1pPr>
          </a:lstStyle>
          <a:p>
            <a:r>
              <a:rPr lang="en-US" dirty="0">
                <a:solidFill>
                  <a:schemeClr val="tx2"/>
                </a:solidFill>
                <a:sym typeface="Arial Narrow"/>
              </a:rPr>
              <a:t>Five Elements of Cultural Competence</a:t>
            </a:r>
          </a:p>
        </p:txBody>
      </p:sp>
      <p:grpSp>
        <p:nvGrpSpPr>
          <p:cNvPr id="7" name="Group 6"/>
          <p:cNvGrpSpPr/>
          <p:nvPr/>
        </p:nvGrpSpPr>
        <p:grpSpPr>
          <a:xfrm>
            <a:off x="3808631" y="1620398"/>
            <a:ext cx="4447289" cy="4058974"/>
            <a:chOff x="2158893" y="1850681"/>
            <a:chExt cx="4447289" cy="4058974"/>
          </a:xfrm>
        </p:grpSpPr>
        <p:sp>
          <p:nvSpPr>
            <p:cNvPr id="13" name="Freeform 12"/>
            <p:cNvSpPr/>
            <p:nvPr/>
          </p:nvSpPr>
          <p:spPr>
            <a:xfrm rot="21600000">
              <a:off x="2552342" y="1869404"/>
              <a:ext cx="4053840" cy="655128"/>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2674" tIns="76201" rIns="142240" bIns="76201" numCol="1" spcCol="1270" anchor="ctr" anchorCtr="0">
              <a:noAutofit/>
            </a:bodyPr>
            <a:lstStyle/>
            <a:p>
              <a:pPr algn="ctr" defTabSz="889000">
                <a:lnSpc>
                  <a:spcPct val="90000"/>
                </a:lnSpc>
                <a:spcBef>
                  <a:spcPct val="0"/>
                </a:spcBef>
                <a:spcAft>
                  <a:spcPct val="35000"/>
                </a:spcAft>
              </a:pPr>
              <a:r>
                <a:rPr lang="en-US" sz="2000" dirty="0"/>
                <a:t>Acknowledge Cultural Differences</a:t>
              </a:r>
            </a:p>
          </p:txBody>
        </p:sp>
        <p:sp>
          <p:nvSpPr>
            <p:cNvPr id="14" name="Oval 13"/>
            <p:cNvSpPr/>
            <p:nvPr/>
          </p:nvSpPr>
          <p:spPr>
            <a:xfrm>
              <a:off x="2224779" y="1850681"/>
              <a:ext cx="655126" cy="655126"/>
            </a:xfrm>
            <a:prstGeom prst="ellipse">
              <a:avLst/>
            </a:prstGeom>
            <a:solidFill>
              <a:srgbClr val="FF99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rot="21600000">
              <a:off x="2552342" y="2702468"/>
              <a:ext cx="4053840" cy="655128"/>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2674" tIns="76201" rIns="142240" bIns="76201" numCol="1" spcCol="1270" anchor="ctr" anchorCtr="0">
              <a:noAutofit/>
            </a:bodyPr>
            <a:lstStyle/>
            <a:p>
              <a:pPr algn="ctr" defTabSz="889000">
                <a:lnSpc>
                  <a:spcPct val="90000"/>
                </a:lnSpc>
                <a:spcBef>
                  <a:spcPct val="0"/>
                </a:spcBef>
                <a:spcAft>
                  <a:spcPct val="35000"/>
                </a:spcAft>
              </a:pPr>
              <a:r>
                <a:rPr lang="en-US" sz="2000" dirty="0"/>
                <a:t>Understand Your Own Culture</a:t>
              </a:r>
            </a:p>
          </p:txBody>
        </p:sp>
        <p:sp>
          <p:nvSpPr>
            <p:cNvPr id="16" name="Oval 15"/>
            <p:cNvSpPr/>
            <p:nvPr/>
          </p:nvSpPr>
          <p:spPr>
            <a:xfrm>
              <a:off x="2158893" y="2727173"/>
              <a:ext cx="655126" cy="655126"/>
            </a:xfrm>
            <a:prstGeom prst="ellipse">
              <a:avLst/>
            </a:prstGeom>
            <a:solidFill>
              <a:srgbClr val="FF00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rot="21600000">
              <a:off x="2552342" y="3553155"/>
              <a:ext cx="4053840" cy="655126"/>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2674" tIns="76200" rIns="142240" bIns="76200" numCol="1" spcCol="1270" anchor="ctr" anchorCtr="0">
              <a:noAutofit/>
            </a:bodyPr>
            <a:lstStyle/>
            <a:p>
              <a:pPr algn="ctr" defTabSz="889000">
                <a:lnSpc>
                  <a:spcPct val="90000"/>
                </a:lnSpc>
                <a:spcBef>
                  <a:spcPct val="0"/>
                </a:spcBef>
                <a:spcAft>
                  <a:spcPct val="35000"/>
                </a:spcAft>
              </a:pPr>
              <a:r>
                <a:rPr lang="en-US" sz="2000" dirty="0"/>
                <a:t>Engage in Self-Assessment</a:t>
              </a:r>
            </a:p>
          </p:txBody>
        </p:sp>
        <p:sp>
          <p:nvSpPr>
            <p:cNvPr id="18" name="Oval 17"/>
            <p:cNvSpPr/>
            <p:nvPr/>
          </p:nvSpPr>
          <p:spPr>
            <a:xfrm>
              <a:off x="2224779" y="3553155"/>
              <a:ext cx="655126" cy="655126"/>
            </a:xfrm>
            <a:prstGeom prst="ellipse">
              <a:avLst/>
            </a:prstGeom>
            <a:solidFill>
              <a:srgbClr val="7030A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rot="21600000">
              <a:off x="2552342" y="4403841"/>
              <a:ext cx="4053840" cy="655127"/>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2674" tIns="76201" rIns="142240" bIns="76200" numCol="1" spcCol="1270" anchor="ctr" anchorCtr="0">
              <a:noAutofit/>
            </a:bodyPr>
            <a:lstStyle/>
            <a:p>
              <a:pPr algn="ctr" defTabSz="889000">
                <a:lnSpc>
                  <a:spcPct val="90000"/>
                </a:lnSpc>
                <a:spcBef>
                  <a:spcPct val="0"/>
                </a:spcBef>
                <a:spcAft>
                  <a:spcPct val="35000"/>
                </a:spcAft>
              </a:pPr>
              <a:r>
                <a:rPr lang="en-US" sz="2000" dirty="0"/>
                <a:t>Acquire Cultural Knowledge and Skills</a:t>
              </a:r>
            </a:p>
          </p:txBody>
        </p:sp>
        <p:sp>
          <p:nvSpPr>
            <p:cNvPr id="20" name="Oval 19"/>
            <p:cNvSpPr/>
            <p:nvPr/>
          </p:nvSpPr>
          <p:spPr>
            <a:xfrm>
              <a:off x="2224779" y="4403842"/>
              <a:ext cx="655126" cy="655126"/>
            </a:xfrm>
            <a:prstGeom prst="ellipse">
              <a:avLst/>
            </a:prstGeom>
            <a:solidFill>
              <a:srgbClr val="0080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Freeform 20"/>
            <p:cNvSpPr/>
            <p:nvPr/>
          </p:nvSpPr>
          <p:spPr>
            <a:xfrm rot="21600000">
              <a:off x="2552342" y="5254528"/>
              <a:ext cx="4053840" cy="655127"/>
            </a:xfrm>
            <a:custGeom>
              <a:avLst/>
              <a:gdLst>
                <a:gd name="connsiteX0" fmla="*/ 0 w 4053840"/>
                <a:gd name="connsiteY0" fmla="*/ 0 h 655126"/>
                <a:gd name="connsiteX1" fmla="*/ 3726277 w 4053840"/>
                <a:gd name="connsiteY1" fmla="*/ 0 h 655126"/>
                <a:gd name="connsiteX2" fmla="*/ 4053840 w 4053840"/>
                <a:gd name="connsiteY2" fmla="*/ 327563 h 655126"/>
                <a:gd name="connsiteX3" fmla="*/ 3726277 w 4053840"/>
                <a:gd name="connsiteY3" fmla="*/ 655126 h 655126"/>
                <a:gd name="connsiteX4" fmla="*/ 0 w 4053840"/>
                <a:gd name="connsiteY4" fmla="*/ 655126 h 655126"/>
                <a:gd name="connsiteX5" fmla="*/ 0 w 4053840"/>
                <a:gd name="connsiteY5" fmla="*/ 0 h 6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655126">
                  <a:moveTo>
                    <a:pt x="4053840" y="655125"/>
                  </a:moveTo>
                  <a:lnTo>
                    <a:pt x="327563" y="655125"/>
                  </a:lnTo>
                  <a:lnTo>
                    <a:pt x="0" y="327563"/>
                  </a:lnTo>
                  <a:lnTo>
                    <a:pt x="327563" y="1"/>
                  </a:lnTo>
                  <a:lnTo>
                    <a:pt x="4053840" y="1"/>
                  </a:lnTo>
                  <a:lnTo>
                    <a:pt x="4053840" y="655125"/>
                  </a:lnTo>
                  <a:close/>
                </a:path>
              </a:pathLst>
            </a:custGeom>
            <a:solidFill>
              <a:srgbClr val="2446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2674" tIns="76201" rIns="142240" bIns="76200" numCol="1" spcCol="1270" anchor="ctr" anchorCtr="0">
              <a:noAutofit/>
            </a:bodyPr>
            <a:lstStyle/>
            <a:p>
              <a:pPr algn="ctr" defTabSz="889000">
                <a:lnSpc>
                  <a:spcPct val="90000"/>
                </a:lnSpc>
                <a:spcBef>
                  <a:spcPct val="0"/>
                </a:spcBef>
                <a:spcAft>
                  <a:spcPct val="35000"/>
                </a:spcAft>
              </a:pPr>
              <a:r>
                <a:rPr lang="en-US" sz="2000" dirty="0"/>
                <a:t>View Behavior with a Cultural Context</a:t>
              </a:r>
            </a:p>
          </p:txBody>
        </p:sp>
        <p:sp>
          <p:nvSpPr>
            <p:cNvPr id="22" name="Oval 21"/>
            <p:cNvSpPr/>
            <p:nvPr/>
          </p:nvSpPr>
          <p:spPr>
            <a:xfrm>
              <a:off x="2224779" y="5254529"/>
              <a:ext cx="655126" cy="655126"/>
            </a:xfrm>
            <a:prstGeom prst="ellipse">
              <a:avLst/>
            </a:prstGeom>
            <a:solidFill>
              <a:srgbClr val="2446A3"/>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8" name="TextBox 7"/>
          <p:cNvSpPr txBox="1"/>
          <p:nvPr/>
        </p:nvSpPr>
        <p:spPr>
          <a:xfrm>
            <a:off x="4022236" y="1697371"/>
            <a:ext cx="337751" cy="461665"/>
          </a:xfrm>
          <a:prstGeom prst="rect">
            <a:avLst/>
          </a:prstGeom>
          <a:noFill/>
        </p:spPr>
        <p:txBody>
          <a:bodyPr wrap="square" rtlCol="0">
            <a:spAutoFit/>
          </a:bodyPr>
          <a:lstStyle/>
          <a:p>
            <a:r>
              <a:rPr lang="en-US" sz="2400" dirty="0">
                <a:solidFill>
                  <a:schemeClr val="bg1"/>
                </a:solidFill>
              </a:rPr>
              <a:t>1</a:t>
            </a:r>
          </a:p>
        </p:txBody>
      </p:sp>
      <p:sp>
        <p:nvSpPr>
          <p:cNvPr id="9" name="TextBox 8"/>
          <p:cNvSpPr txBox="1"/>
          <p:nvPr/>
        </p:nvSpPr>
        <p:spPr>
          <a:xfrm>
            <a:off x="4033204" y="5120976"/>
            <a:ext cx="337751" cy="461665"/>
          </a:xfrm>
          <a:prstGeom prst="rect">
            <a:avLst/>
          </a:prstGeom>
          <a:noFill/>
        </p:spPr>
        <p:txBody>
          <a:bodyPr wrap="square" rtlCol="0">
            <a:spAutoFit/>
          </a:bodyPr>
          <a:lstStyle/>
          <a:p>
            <a:r>
              <a:rPr lang="en-US" sz="2400" dirty="0">
                <a:solidFill>
                  <a:schemeClr val="bg1"/>
                </a:solidFill>
              </a:rPr>
              <a:t>5</a:t>
            </a:r>
          </a:p>
        </p:txBody>
      </p:sp>
      <p:sp>
        <p:nvSpPr>
          <p:cNvPr id="10" name="TextBox 9"/>
          <p:cNvSpPr txBox="1"/>
          <p:nvPr/>
        </p:nvSpPr>
        <p:spPr>
          <a:xfrm>
            <a:off x="4033204" y="4270289"/>
            <a:ext cx="337751" cy="461665"/>
          </a:xfrm>
          <a:prstGeom prst="rect">
            <a:avLst/>
          </a:prstGeom>
          <a:noFill/>
        </p:spPr>
        <p:txBody>
          <a:bodyPr wrap="square" rtlCol="0">
            <a:spAutoFit/>
          </a:bodyPr>
          <a:lstStyle/>
          <a:p>
            <a:r>
              <a:rPr lang="en-US" sz="2400" dirty="0">
                <a:solidFill>
                  <a:schemeClr val="bg1"/>
                </a:solidFill>
              </a:rPr>
              <a:t>4</a:t>
            </a:r>
          </a:p>
        </p:txBody>
      </p:sp>
      <p:sp>
        <p:nvSpPr>
          <p:cNvPr id="11" name="TextBox 10"/>
          <p:cNvSpPr txBox="1"/>
          <p:nvPr/>
        </p:nvSpPr>
        <p:spPr>
          <a:xfrm>
            <a:off x="4033204" y="3419603"/>
            <a:ext cx="337751" cy="461665"/>
          </a:xfrm>
          <a:prstGeom prst="rect">
            <a:avLst/>
          </a:prstGeom>
          <a:noFill/>
        </p:spPr>
        <p:txBody>
          <a:bodyPr wrap="square" rtlCol="0">
            <a:spAutoFit/>
          </a:bodyPr>
          <a:lstStyle/>
          <a:p>
            <a:r>
              <a:rPr lang="en-US" sz="2400" dirty="0">
                <a:solidFill>
                  <a:schemeClr val="bg1"/>
                </a:solidFill>
              </a:rPr>
              <a:t>3</a:t>
            </a:r>
          </a:p>
        </p:txBody>
      </p:sp>
      <p:sp>
        <p:nvSpPr>
          <p:cNvPr id="12" name="TextBox 11"/>
          <p:cNvSpPr txBox="1"/>
          <p:nvPr/>
        </p:nvSpPr>
        <p:spPr>
          <a:xfrm>
            <a:off x="3967319" y="2593621"/>
            <a:ext cx="337751" cy="461665"/>
          </a:xfrm>
          <a:prstGeom prst="rect">
            <a:avLst/>
          </a:prstGeom>
          <a:noFill/>
        </p:spPr>
        <p:txBody>
          <a:bodyPr wrap="square" rtlCol="0">
            <a:spAutoFit/>
          </a:bodyPr>
          <a:lstStyle/>
          <a:p>
            <a:r>
              <a:rPr lang="en-US" sz="2400" dirty="0">
                <a:solidFill>
                  <a:schemeClr val="bg1"/>
                </a:solidFill>
              </a:rPr>
              <a:t>2</a:t>
            </a:r>
          </a:p>
        </p:txBody>
      </p:sp>
      <p:sp>
        <p:nvSpPr>
          <p:cNvPr id="23" name="TextBox 22"/>
          <p:cNvSpPr txBox="1"/>
          <p:nvPr/>
        </p:nvSpPr>
        <p:spPr>
          <a:xfrm>
            <a:off x="2059460" y="6013622"/>
            <a:ext cx="8151341" cy="369332"/>
          </a:xfrm>
          <a:prstGeom prst="rect">
            <a:avLst/>
          </a:prstGeom>
          <a:noFill/>
        </p:spPr>
        <p:txBody>
          <a:bodyPr wrap="square" rtlCol="0">
            <a:spAutoFit/>
          </a:bodyPr>
          <a:lstStyle/>
          <a:p>
            <a:pPr algn="r"/>
            <a:r>
              <a:rPr lang="en-US" dirty="0"/>
              <a:t>Source: Cross, </a:t>
            </a:r>
            <a:r>
              <a:rPr lang="en-US" dirty="0" err="1"/>
              <a:t>Bazron</a:t>
            </a:r>
            <a:r>
              <a:rPr lang="en-US" dirty="0"/>
              <a:t>, Dennis and Isaacs, 1989 </a:t>
            </a:r>
          </a:p>
        </p:txBody>
      </p:sp>
      <p:sp>
        <p:nvSpPr>
          <p:cNvPr id="24" name="TextBox 23"/>
          <p:cNvSpPr txBox="1"/>
          <p:nvPr/>
        </p:nvSpPr>
        <p:spPr>
          <a:xfrm>
            <a:off x="2059459" y="1156282"/>
            <a:ext cx="8073082" cy="369332"/>
          </a:xfrm>
          <a:prstGeom prst="rect">
            <a:avLst/>
          </a:prstGeom>
          <a:noFill/>
        </p:spPr>
        <p:txBody>
          <a:bodyPr wrap="square" rtlCol="0">
            <a:spAutoFit/>
          </a:bodyPr>
          <a:lstStyle/>
          <a:p>
            <a:r>
              <a:rPr lang="en-US" dirty="0"/>
              <a:t>Individual Level</a:t>
            </a:r>
          </a:p>
        </p:txBody>
      </p:sp>
    </p:spTree>
    <p:extLst>
      <p:ext uri="{BB962C8B-B14F-4D97-AF65-F5344CB8AC3E}">
        <p14:creationId xmlns:p14="http://schemas.microsoft.com/office/powerpoint/2010/main" val="206775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10C87-AE30-CE42-BAE0-C087E2609EDD}" type="slidenum">
              <a:rPr lang="en-US" smtClean="0"/>
              <a:t>18</a:t>
            </a:fld>
            <a:endParaRPr lang="en-US"/>
          </a:p>
        </p:txBody>
      </p:sp>
      <p:sp>
        <p:nvSpPr>
          <p:cNvPr id="3" name="Rectangle 2"/>
          <p:cNvSpPr/>
          <p:nvPr/>
        </p:nvSpPr>
        <p:spPr>
          <a:xfrm>
            <a:off x="2113006" y="1217308"/>
            <a:ext cx="3777048" cy="2800767"/>
          </a:xfrm>
          <a:prstGeom prst="rect">
            <a:avLst/>
          </a:prstGeom>
        </p:spPr>
        <p:txBody>
          <a:bodyPr wrap="square">
            <a:spAutoFit/>
          </a:bodyPr>
          <a:lstStyle/>
          <a:p>
            <a:pPr>
              <a:spcBef>
                <a:spcPts val="1200"/>
              </a:spcBef>
            </a:pPr>
            <a:r>
              <a:rPr lang="en-US" dirty="0"/>
              <a:t>Who lives here?</a:t>
            </a:r>
          </a:p>
          <a:p>
            <a:pPr>
              <a:spcBef>
                <a:spcPts val="1200"/>
              </a:spcBef>
            </a:pPr>
            <a:r>
              <a:rPr lang="en-US" dirty="0"/>
              <a:t>How is community defined?</a:t>
            </a:r>
          </a:p>
          <a:p>
            <a:pPr>
              <a:spcBef>
                <a:spcPts val="1200"/>
              </a:spcBef>
            </a:pPr>
            <a:r>
              <a:rPr lang="en-US" dirty="0"/>
              <a:t>How do people see their future?</a:t>
            </a:r>
          </a:p>
          <a:p>
            <a:pPr>
              <a:spcBef>
                <a:spcPts val="1200"/>
              </a:spcBef>
            </a:pPr>
            <a:r>
              <a:rPr lang="en-US" dirty="0"/>
              <a:t>What issues and problems are people facing?</a:t>
            </a:r>
          </a:p>
          <a:p>
            <a:pPr>
              <a:spcBef>
                <a:spcPts val="1200"/>
              </a:spcBef>
            </a:pPr>
            <a:r>
              <a:rPr lang="en-US" dirty="0"/>
              <a:t>What are they doing about them?</a:t>
            </a:r>
          </a:p>
          <a:p>
            <a:pPr>
              <a:spcBef>
                <a:spcPts val="1200"/>
              </a:spcBef>
            </a:pPr>
            <a:r>
              <a:rPr lang="en-US" dirty="0"/>
              <a:t>What are their strengths?</a:t>
            </a:r>
          </a:p>
        </p:txBody>
      </p:sp>
      <p:sp>
        <p:nvSpPr>
          <p:cNvPr id="4" name="Rectangle 3"/>
          <p:cNvSpPr/>
          <p:nvPr/>
        </p:nvSpPr>
        <p:spPr>
          <a:xfrm>
            <a:off x="7166920" y="1217307"/>
            <a:ext cx="3311611" cy="2523768"/>
          </a:xfrm>
          <a:prstGeom prst="rect">
            <a:avLst/>
          </a:prstGeom>
        </p:spPr>
        <p:txBody>
          <a:bodyPr wrap="square">
            <a:spAutoFit/>
          </a:bodyPr>
          <a:lstStyle/>
          <a:p>
            <a:pPr>
              <a:spcBef>
                <a:spcPts val="1200"/>
              </a:spcBef>
            </a:pPr>
            <a:r>
              <a:rPr lang="en-US" dirty="0"/>
              <a:t>How do things get done?</a:t>
            </a:r>
          </a:p>
          <a:p>
            <a:pPr>
              <a:spcBef>
                <a:spcPts val="1200"/>
              </a:spcBef>
            </a:pPr>
            <a:r>
              <a:rPr lang="en-US" dirty="0"/>
              <a:t>How do decisions get made?</a:t>
            </a:r>
          </a:p>
          <a:p>
            <a:pPr>
              <a:spcBef>
                <a:spcPts val="1200"/>
              </a:spcBef>
            </a:pPr>
            <a:r>
              <a:rPr lang="en-US" dirty="0"/>
              <a:t>Who are the gatekeepers?</a:t>
            </a:r>
          </a:p>
          <a:p>
            <a:pPr>
              <a:spcBef>
                <a:spcPts val="1200"/>
              </a:spcBef>
            </a:pPr>
            <a:r>
              <a:rPr lang="en-US" dirty="0"/>
              <a:t>Who are the bridge builders?</a:t>
            </a:r>
          </a:p>
          <a:p>
            <a:pPr>
              <a:spcBef>
                <a:spcPts val="1200"/>
              </a:spcBef>
            </a:pPr>
            <a:r>
              <a:rPr lang="en-US" dirty="0"/>
              <a:t>What’s my role?</a:t>
            </a:r>
          </a:p>
          <a:p>
            <a:pPr>
              <a:spcBef>
                <a:spcPts val="1200"/>
              </a:spcBef>
            </a:pPr>
            <a:r>
              <a:rPr lang="en-US" dirty="0"/>
              <a:t>How am I perceived?</a:t>
            </a:r>
          </a:p>
        </p:txBody>
      </p:sp>
      <p:sp>
        <p:nvSpPr>
          <p:cNvPr id="5" name="Google Shape;195;p34"/>
          <p:cNvSpPr txBox="1">
            <a:spLocks/>
          </p:cNvSpPr>
          <p:nvPr/>
        </p:nvSpPr>
        <p:spPr>
          <a:xfrm>
            <a:off x="1981200" y="274638"/>
            <a:ext cx="8229600" cy="804672"/>
          </a:xfrm>
          <a:prstGeom prst="rect">
            <a:avLst/>
          </a:prstGeom>
        </p:spPr>
        <p:txBody>
          <a:bodyPr/>
          <a:lstStyle>
            <a:lvl1pPr algn="l" defTabSz="457200" rtl="0" eaLnBrk="1" latinLnBrk="0" hangingPunct="1">
              <a:spcBef>
                <a:spcPct val="0"/>
              </a:spcBef>
              <a:buNone/>
              <a:defRPr sz="4400" kern="1200">
                <a:solidFill>
                  <a:schemeClr val="tx2"/>
                </a:solidFill>
                <a:latin typeface="Arial Narrow"/>
                <a:ea typeface="+mj-ea"/>
                <a:cs typeface="Arial Narrow"/>
              </a:defRPr>
            </a:lvl1pPr>
          </a:lstStyle>
          <a:p>
            <a:r>
              <a:rPr lang="en-US" sz="4000" dirty="0"/>
              <a:t>Thinking About Our Community Members</a:t>
            </a:r>
            <a:endParaRPr lang="en-US" sz="4000" dirty="0">
              <a:sym typeface="Arial Narrow"/>
            </a:endParaRPr>
          </a:p>
        </p:txBody>
      </p:sp>
      <p:pic>
        <p:nvPicPr>
          <p:cNvPr id="6" name="Picture 5"/>
          <p:cNvPicPr>
            <a:picLocks noChangeAspect="1"/>
          </p:cNvPicPr>
          <p:nvPr/>
        </p:nvPicPr>
        <p:blipFill>
          <a:blip r:embed="rId3">
            <a:clrChange>
              <a:clrFrom>
                <a:srgbClr val="FDFDFD"/>
              </a:clrFrom>
              <a:clrTo>
                <a:srgbClr val="FDFDFD">
                  <a:alpha val="0"/>
                </a:srgbClr>
              </a:clrTo>
            </a:clrChange>
          </a:blip>
          <a:stretch>
            <a:fillRect/>
          </a:stretch>
        </p:blipFill>
        <p:spPr>
          <a:xfrm>
            <a:off x="4407243" y="4147884"/>
            <a:ext cx="3080952" cy="2168567"/>
          </a:xfrm>
          <a:prstGeom prst="rect">
            <a:avLst/>
          </a:prstGeom>
        </p:spPr>
      </p:pic>
    </p:spTree>
    <p:extLst>
      <p:ext uri="{BB962C8B-B14F-4D97-AF65-F5344CB8AC3E}">
        <p14:creationId xmlns:p14="http://schemas.microsoft.com/office/powerpoint/2010/main" val="910416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10C87-AE30-CE42-BAE0-C087E2609EDD}" type="slidenum">
              <a:rPr lang="en-US" smtClean="0"/>
              <a:t>19</a:t>
            </a:fld>
            <a:endParaRPr lang="en-US"/>
          </a:p>
        </p:txBody>
      </p:sp>
      <p:sp>
        <p:nvSpPr>
          <p:cNvPr id="3" name="Google Shape;195;p34"/>
          <p:cNvSpPr txBox="1">
            <a:spLocks/>
          </p:cNvSpPr>
          <p:nvPr/>
        </p:nvSpPr>
        <p:spPr>
          <a:xfrm>
            <a:off x="1981200" y="274638"/>
            <a:ext cx="8229600" cy="804672"/>
          </a:xfrm>
          <a:prstGeom prst="rect">
            <a:avLst/>
          </a:prstGeom>
        </p:spPr>
        <p:txBody>
          <a:bodyPr/>
          <a:lstStyle>
            <a:lvl1pPr algn="l" defTabSz="457200" rtl="0" eaLnBrk="1" latinLnBrk="0" hangingPunct="1">
              <a:spcBef>
                <a:spcPct val="0"/>
              </a:spcBef>
              <a:buNone/>
              <a:defRPr sz="4400" kern="1200">
                <a:solidFill>
                  <a:schemeClr val="accent3"/>
                </a:solidFill>
                <a:latin typeface="Arial Narrow"/>
                <a:ea typeface="+mj-ea"/>
                <a:cs typeface="Arial Narrow"/>
              </a:defRPr>
            </a:lvl1pPr>
          </a:lstStyle>
          <a:p>
            <a:r>
              <a:rPr lang="en-US" dirty="0">
                <a:solidFill>
                  <a:schemeClr val="tx2"/>
                </a:solidFill>
                <a:sym typeface="Arial Narrow"/>
              </a:rPr>
              <a:t>Conclusions</a:t>
            </a:r>
          </a:p>
        </p:txBody>
      </p:sp>
      <p:sp>
        <p:nvSpPr>
          <p:cNvPr id="4" name="Rectangle 3"/>
          <p:cNvSpPr/>
          <p:nvPr/>
        </p:nvSpPr>
        <p:spPr>
          <a:xfrm>
            <a:off x="2075936" y="1280123"/>
            <a:ext cx="8134865" cy="4524315"/>
          </a:xfrm>
          <a:prstGeom prst="rect">
            <a:avLst/>
          </a:prstGeom>
        </p:spPr>
        <p:txBody>
          <a:bodyPr wrap="square">
            <a:spAutoFit/>
          </a:bodyPr>
          <a:lstStyle/>
          <a:p>
            <a:pPr marL="285750" indent="-285750">
              <a:buFont typeface="Arial" panose="020B0604020202020204" pitchFamily="34" charset="0"/>
              <a:buChar char="•"/>
            </a:pPr>
            <a:r>
              <a:rPr lang="en-US" dirty="0"/>
              <a:t>Cultural competence, the ability to interact effectively with people of different cultures, helps to ensure the needs of all community members are addressed.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“Culture” is a term that goes beyond just race or ethnicity. It can also refer to such characteristics as age, gender, sexual orientation, disability, religion, income level, education, geographical location, or profession.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Cultural competence means to be respectful and responsive to the beliefs and practices—and cultural and linguistic needs—of diverse population groups.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Developing cultural competence is also an evolving, dynamic process that takes time and occurs along a continuum.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Cultural competent organizations invests in building a workforce that is culturally aware, measures cultural competence in all inner-workings, and promotes cultural diversity and inclusion.</a:t>
            </a:r>
          </a:p>
        </p:txBody>
      </p:sp>
    </p:spTree>
    <p:extLst>
      <p:ext uri="{BB962C8B-B14F-4D97-AF65-F5344CB8AC3E}">
        <p14:creationId xmlns:p14="http://schemas.microsoft.com/office/powerpoint/2010/main" val="155518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8582-7ED7-40E2-90E4-FFAB27261C70}"/>
              </a:ext>
            </a:extLst>
          </p:cNvPr>
          <p:cNvSpPr>
            <a:spLocks noGrp="1"/>
          </p:cNvSpPr>
          <p:nvPr>
            <p:ph type="title"/>
          </p:nvPr>
        </p:nvSpPr>
        <p:spPr/>
        <p:txBody>
          <a:bodyPr/>
          <a:lstStyle/>
          <a:p>
            <a:r>
              <a:rPr lang="en-US" dirty="0"/>
              <a:t>Consent Agenda</a:t>
            </a:r>
          </a:p>
        </p:txBody>
      </p:sp>
      <p:sp>
        <p:nvSpPr>
          <p:cNvPr id="3" name="Content Placeholder 2">
            <a:extLst>
              <a:ext uri="{FF2B5EF4-FFF2-40B4-BE49-F238E27FC236}">
                <a16:creationId xmlns:a16="http://schemas.microsoft.com/office/drawing/2014/main" id="{A305A673-6B85-43A4-BA52-FF49299B5131}"/>
              </a:ext>
            </a:extLst>
          </p:cNvPr>
          <p:cNvSpPr>
            <a:spLocks noGrp="1"/>
          </p:cNvSpPr>
          <p:nvPr>
            <p:ph idx="1"/>
          </p:nvPr>
        </p:nvSpPr>
        <p:spPr/>
        <p:txBody>
          <a:bodyPr/>
          <a:lstStyle/>
          <a:p>
            <a:pPr>
              <a:buFont typeface="Wingdings" panose="05000000000000000000" pitchFamily="2" charset="2"/>
              <a:buChar char="Ø"/>
            </a:pPr>
            <a:r>
              <a:rPr lang="en-US" dirty="0"/>
              <a:t>Approval of minutes from previous meeting</a:t>
            </a:r>
          </a:p>
        </p:txBody>
      </p:sp>
    </p:spTree>
    <p:extLst>
      <p:ext uri="{BB962C8B-B14F-4D97-AF65-F5344CB8AC3E}">
        <p14:creationId xmlns:p14="http://schemas.microsoft.com/office/powerpoint/2010/main" val="270360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Health Literacy?</a:t>
            </a:r>
          </a:p>
        </p:txBody>
      </p:sp>
      <p:sp>
        <p:nvSpPr>
          <p:cNvPr id="3" name="Content Placeholder 2"/>
          <p:cNvSpPr>
            <a:spLocks noGrp="1"/>
          </p:cNvSpPr>
          <p:nvPr>
            <p:ph idx="1"/>
          </p:nvPr>
        </p:nvSpPr>
        <p:spPr/>
        <p:txBody>
          <a:bodyPr>
            <a:normAutofit/>
          </a:bodyPr>
          <a:lstStyle/>
          <a:p>
            <a:r>
              <a:rPr lang="en-US" sz="2800" dirty="0"/>
              <a:t>Health literacy is how people obtain, process, and understand their basic health information and services needed to make appropriate health decisions.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F710C87-AE30-CE42-BAE0-C087E2609EDD}" type="slidenum">
              <a:rPr lang="en-US" smtClean="0"/>
              <a:t>20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802" y="3183702"/>
            <a:ext cx="4338399" cy="2873149"/>
          </a:xfrm>
          <a:prstGeom prst="rect">
            <a:avLst/>
          </a:prstGeom>
        </p:spPr>
      </p:pic>
      <p:sp>
        <p:nvSpPr>
          <p:cNvPr id="7" name="TextBox 6"/>
          <p:cNvSpPr txBox="1"/>
          <p:nvPr/>
        </p:nvSpPr>
        <p:spPr>
          <a:xfrm>
            <a:off x="2151018" y="6056851"/>
            <a:ext cx="7994469" cy="369332"/>
          </a:xfrm>
          <a:prstGeom prst="rect">
            <a:avLst/>
          </a:prstGeom>
          <a:noFill/>
        </p:spPr>
        <p:txBody>
          <a:bodyPr wrap="square" rtlCol="0">
            <a:spAutoFit/>
          </a:bodyPr>
          <a:lstStyle/>
          <a:p>
            <a:pPr algn="r"/>
            <a:r>
              <a:rPr lang="en-US" dirty="0"/>
              <a:t>Healthy People 2020</a:t>
            </a:r>
          </a:p>
        </p:txBody>
      </p:sp>
    </p:spTree>
    <p:extLst>
      <p:ext uri="{BB962C8B-B14F-4D97-AF65-F5344CB8AC3E}">
        <p14:creationId xmlns:p14="http://schemas.microsoft.com/office/powerpoint/2010/main" val="276967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710C87-AE30-CE42-BAE0-C087E2609EDD}" type="slidenum">
              <a:rPr lang="en-US" smtClean="0"/>
              <a:t>21</a:t>
            </a:fld>
            <a:endParaRPr lang="en-US"/>
          </a:p>
        </p:txBody>
      </p:sp>
      <p:pic>
        <p:nvPicPr>
          <p:cNvPr id="3" name="Picture 2"/>
          <p:cNvPicPr>
            <a:picLocks noChangeAspect="1"/>
          </p:cNvPicPr>
          <p:nvPr/>
        </p:nvPicPr>
        <p:blipFill rotWithShape="1">
          <a:blip r:embed="rId3"/>
          <a:srcRect t="16686" b="9292"/>
          <a:stretch/>
        </p:blipFill>
        <p:spPr>
          <a:xfrm>
            <a:off x="1544641" y="1499357"/>
            <a:ext cx="9144000" cy="4201163"/>
          </a:xfrm>
          <a:prstGeom prst="rect">
            <a:avLst/>
          </a:prstGeom>
        </p:spPr>
      </p:pic>
      <p:sp>
        <p:nvSpPr>
          <p:cNvPr id="4" name="TextBox 3"/>
          <p:cNvSpPr txBox="1"/>
          <p:nvPr/>
        </p:nvSpPr>
        <p:spPr>
          <a:xfrm>
            <a:off x="2000251" y="6026331"/>
            <a:ext cx="8136527" cy="369332"/>
          </a:xfrm>
          <a:prstGeom prst="rect">
            <a:avLst/>
          </a:prstGeom>
          <a:noFill/>
        </p:spPr>
        <p:txBody>
          <a:bodyPr wrap="square" rtlCol="0">
            <a:spAutoFit/>
          </a:bodyPr>
          <a:lstStyle/>
          <a:p>
            <a:pPr algn="r"/>
            <a:r>
              <a:rPr lang="en-US" dirty="0"/>
              <a:t>Source: </a:t>
            </a:r>
            <a:r>
              <a:rPr lang="en-US" dirty="0" err="1"/>
              <a:t>Paakari</a:t>
            </a:r>
            <a:r>
              <a:rPr lang="en-US" dirty="0"/>
              <a:t>, I. &amp; </a:t>
            </a:r>
            <a:r>
              <a:rPr lang="en-US" dirty="0" err="1"/>
              <a:t>Paakari</a:t>
            </a:r>
            <a:r>
              <a:rPr lang="en-US" dirty="0"/>
              <a:t>, O. Health Literacy as a Learning Outcome in Schools. </a:t>
            </a:r>
          </a:p>
        </p:txBody>
      </p:sp>
      <p:sp>
        <p:nvSpPr>
          <p:cNvPr id="5" name="Title 1"/>
          <p:cNvSpPr txBox="1">
            <a:spLocks/>
          </p:cNvSpPr>
          <p:nvPr/>
        </p:nvSpPr>
        <p:spPr>
          <a:xfrm>
            <a:off x="1972492" y="1"/>
            <a:ext cx="7772400" cy="13620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Arial Narrow"/>
                <a:ea typeface="+mj-ea"/>
                <a:cs typeface="Arial Narrow"/>
              </a:defRPr>
            </a:lvl1pPr>
          </a:lstStyle>
          <a:p>
            <a:r>
              <a:rPr lang="en-US" dirty="0"/>
              <a:t>Attributes of Health Literacy</a:t>
            </a:r>
          </a:p>
        </p:txBody>
      </p:sp>
    </p:spTree>
    <p:extLst>
      <p:ext uri="{BB962C8B-B14F-4D97-AF65-F5344CB8AC3E}">
        <p14:creationId xmlns:p14="http://schemas.microsoft.com/office/powerpoint/2010/main" val="154106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824" y="-305925"/>
            <a:ext cx="10058400" cy="1450757"/>
          </a:xfrm>
        </p:spPr>
        <p:txBody>
          <a:bodyPr>
            <a:normAutofit/>
          </a:bodyPr>
          <a:lstStyle/>
          <a:p>
            <a:r>
              <a:rPr lang="en-US" dirty="0"/>
              <a:t>Challenges of Health Literacy </a:t>
            </a:r>
          </a:p>
        </p:txBody>
      </p:sp>
      <p:sp>
        <p:nvSpPr>
          <p:cNvPr id="3" name="Slide Number Placeholder 2"/>
          <p:cNvSpPr>
            <a:spLocks noGrp="1"/>
          </p:cNvSpPr>
          <p:nvPr>
            <p:ph type="sldNum" sz="quarter" idx="12"/>
          </p:nvPr>
        </p:nvSpPr>
        <p:spPr/>
        <p:txBody>
          <a:bodyPr/>
          <a:lstStyle/>
          <a:p>
            <a:pPr>
              <a:defRPr/>
            </a:pPr>
            <a:fld id="{2F710C87-AE30-CE42-BAE0-C087E2609EDD}" type="slidenum">
              <a:rPr lang="en-US" sz="1000">
                <a:solidFill>
                  <a:prstClr val="black">
                    <a:tint val="75000"/>
                  </a:prstClr>
                </a:solidFill>
                <a:latin typeface="Calibri"/>
              </a:rPr>
              <a:pPr>
                <a:defRPr/>
              </a:pPr>
              <a:t>22</a:t>
            </a:fld>
            <a:endParaRPr lang="en-US" sz="1000">
              <a:solidFill>
                <a:prstClr val="black">
                  <a:tint val="75000"/>
                </a:prstClr>
              </a:solidFill>
              <a:latin typeface="Calibri"/>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92"/>
          <a:stretch/>
        </p:blipFill>
        <p:spPr>
          <a:xfrm>
            <a:off x="2638380" y="977747"/>
            <a:ext cx="6344194" cy="2591162"/>
          </a:xfrm>
          <a:prstGeom prst="rect">
            <a:avLst/>
          </a:prstGeom>
        </p:spPr>
      </p:pic>
      <p:grpSp>
        <p:nvGrpSpPr>
          <p:cNvPr id="8" name="Group 7"/>
          <p:cNvGrpSpPr/>
          <p:nvPr/>
        </p:nvGrpSpPr>
        <p:grpSpPr>
          <a:xfrm>
            <a:off x="2688401" y="3495858"/>
            <a:ext cx="6287720" cy="2133795"/>
            <a:chOff x="444004" y="3814295"/>
            <a:chExt cx="6287720" cy="2133795"/>
          </a:xfrm>
        </p:grpSpPr>
        <p:pic>
          <p:nvPicPr>
            <p:cNvPr id="19" name="Picture 18"/>
            <p:cNvPicPr>
              <a:picLocks noChangeAspect="1"/>
            </p:cNvPicPr>
            <p:nvPr/>
          </p:nvPicPr>
          <p:blipFill>
            <a:blip r:embed="rId4"/>
            <a:stretch>
              <a:fillRect/>
            </a:stretch>
          </p:blipFill>
          <p:spPr>
            <a:xfrm>
              <a:off x="2639670" y="3855758"/>
              <a:ext cx="2054530" cy="2078916"/>
            </a:xfrm>
            <a:prstGeom prst="rect">
              <a:avLst/>
            </a:prstGeom>
          </p:spPr>
        </p:pic>
        <p:sp>
          <p:nvSpPr>
            <p:cNvPr id="6" name="Rectangle 5"/>
            <p:cNvSpPr/>
            <p:nvPr/>
          </p:nvSpPr>
          <p:spPr>
            <a:xfrm>
              <a:off x="457200" y="3860466"/>
              <a:ext cx="2056795" cy="2077692"/>
            </a:xfrm>
            <a:prstGeom prst="rect">
              <a:avLst/>
            </a:prstGeom>
            <a:solidFill>
              <a:srgbClr val="E0E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TextBox 9"/>
            <p:cNvSpPr txBox="1"/>
            <p:nvPr/>
          </p:nvSpPr>
          <p:spPr>
            <a:xfrm>
              <a:off x="457200" y="3814295"/>
              <a:ext cx="1996315" cy="461665"/>
            </a:xfrm>
            <a:prstGeom prst="rect">
              <a:avLst/>
            </a:prstGeom>
            <a:noFill/>
          </p:spPr>
          <p:txBody>
            <a:bodyPr wrap="square" rtlCol="0">
              <a:spAutoFit/>
            </a:bodyPr>
            <a:lstStyle/>
            <a:p>
              <a:pPr algn="ctr">
                <a:defRPr/>
              </a:pPr>
              <a:r>
                <a:rPr lang="en-US" sz="1200" dirty="0">
                  <a:solidFill>
                    <a:srgbClr val="EF6638"/>
                  </a:solidFill>
                  <a:latin typeface="Arial Rounded MT Bold" panose="020F0704030504030204" pitchFamily="34" charset="0"/>
                  <a:cs typeface="Arial" panose="020B0604020202020204" pitchFamily="34" charset="0"/>
                </a:rPr>
                <a:t>Participant in health screenings</a:t>
              </a:r>
            </a:p>
          </p:txBody>
        </p:sp>
        <p:pic>
          <p:nvPicPr>
            <p:cNvPr id="12" name="Picture 11"/>
            <p:cNvPicPr>
              <a:picLocks noChangeAspect="1"/>
            </p:cNvPicPr>
            <p:nvPr/>
          </p:nvPicPr>
          <p:blipFill rotWithShape="1">
            <a:blip r:embed="rId5"/>
            <a:srcRect l="82416" t="32606" r="961" b="5213"/>
            <a:stretch/>
          </p:blipFill>
          <p:spPr>
            <a:xfrm>
              <a:off x="897696" y="4348938"/>
              <a:ext cx="952736" cy="1486577"/>
            </a:xfrm>
            <a:prstGeom prst="rect">
              <a:avLst/>
            </a:prstGeom>
          </p:spPr>
        </p:pic>
        <p:pic>
          <p:nvPicPr>
            <p:cNvPr id="13" name="Picture 12"/>
            <p:cNvPicPr>
              <a:picLocks noChangeAspect="1"/>
            </p:cNvPicPr>
            <p:nvPr/>
          </p:nvPicPr>
          <p:blipFill>
            <a:blip r:embed="rId6"/>
            <a:stretch>
              <a:fillRect/>
            </a:stretch>
          </p:blipFill>
          <p:spPr>
            <a:xfrm>
              <a:off x="2680137" y="3998120"/>
              <a:ext cx="1935615" cy="1266825"/>
            </a:xfrm>
            <a:prstGeom prst="rect">
              <a:avLst/>
            </a:prstGeom>
            <a:ln w="28575">
              <a:solidFill>
                <a:schemeClr val="accent6">
                  <a:lumMod val="75000"/>
                </a:schemeClr>
              </a:solidFill>
              <a:prstDash val="dashDot"/>
            </a:ln>
          </p:spPr>
        </p:pic>
        <p:sp>
          <p:nvSpPr>
            <p:cNvPr id="14" name="TextBox 13"/>
            <p:cNvSpPr txBox="1"/>
            <p:nvPr/>
          </p:nvSpPr>
          <p:spPr>
            <a:xfrm>
              <a:off x="2666396" y="5400376"/>
              <a:ext cx="2028397" cy="461665"/>
            </a:xfrm>
            <a:prstGeom prst="rect">
              <a:avLst/>
            </a:prstGeom>
            <a:noFill/>
          </p:spPr>
          <p:txBody>
            <a:bodyPr wrap="square" rtlCol="0">
              <a:spAutoFit/>
            </a:bodyPr>
            <a:lstStyle/>
            <a:p>
              <a:pPr algn="ctr">
                <a:defRPr/>
              </a:pPr>
              <a:r>
                <a:rPr lang="en-US" sz="1200" dirty="0">
                  <a:solidFill>
                    <a:srgbClr val="EF6638"/>
                  </a:solidFill>
                  <a:latin typeface="Arial Rounded MT Bold" panose="020F0704030504030204" pitchFamily="34" charset="0"/>
                </a:rPr>
                <a:t>Complete an accurate  Health History Form</a:t>
              </a:r>
            </a:p>
          </p:txBody>
        </p:sp>
        <p:pic>
          <p:nvPicPr>
            <p:cNvPr id="20" name="Picture 19"/>
            <p:cNvPicPr>
              <a:picLocks noChangeAspect="1"/>
            </p:cNvPicPr>
            <p:nvPr/>
          </p:nvPicPr>
          <p:blipFill>
            <a:blip r:embed="rId4"/>
            <a:stretch>
              <a:fillRect/>
            </a:stretch>
          </p:blipFill>
          <p:spPr>
            <a:xfrm>
              <a:off x="4828101" y="3869174"/>
              <a:ext cx="1903623" cy="2078916"/>
            </a:xfrm>
            <a:prstGeom prst="rect">
              <a:avLst/>
            </a:prstGeom>
          </p:spPr>
        </p:pic>
        <p:pic>
          <p:nvPicPr>
            <p:cNvPr id="21" name="Picture 20"/>
            <p:cNvPicPr>
              <a:picLocks noChangeAspect="1"/>
            </p:cNvPicPr>
            <p:nvPr/>
          </p:nvPicPr>
          <p:blipFill>
            <a:blip r:embed="rId7">
              <a:duotone>
                <a:prstClr val="black"/>
                <a:srgbClr val="5E6E65">
                  <a:tint val="45000"/>
                  <a:satMod val="400000"/>
                </a:srgbClr>
              </a:duotone>
            </a:blip>
            <a:stretch>
              <a:fillRect/>
            </a:stretch>
          </p:blipFill>
          <p:spPr>
            <a:xfrm>
              <a:off x="4875285" y="4880454"/>
              <a:ext cx="1800628" cy="1026358"/>
            </a:xfrm>
            <a:prstGeom prst="rect">
              <a:avLst/>
            </a:prstGeom>
          </p:spPr>
        </p:pic>
        <p:sp>
          <p:nvSpPr>
            <p:cNvPr id="22" name="TextBox 21"/>
            <p:cNvSpPr txBox="1"/>
            <p:nvPr/>
          </p:nvSpPr>
          <p:spPr>
            <a:xfrm>
              <a:off x="4679598" y="3825719"/>
              <a:ext cx="1996315" cy="523220"/>
            </a:xfrm>
            <a:prstGeom prst="rect">
              <a:avLst/>
            </a:prstGeom>
            <a:noFill/>
          </p:spPr>
          <p:txBody>
            <a:bodyPr wrap="square" rtlCol="0">
              <a:spAutoFit/>
            </a:bodyPr>
            <a:lstStyle/>
            <a:p>
              <a:pPr algn="ctr">
                <a:defRPr/>
              </a:pPr>
              <a:r>
                <a:rPr lang="en-US" sz="1400" dirty="0">
                  <a:solidFill>
                    <a:srgbClr val="EF6638"/>
                  </a:solidFill>
                  <a:latin typeface="Arial Rounded MT Bold" panose="020F0704030504030204" pitchFamily="34" charset="0"/>
                </a:rPr>
                <a:t>Read an appointment card</a:t>
              </a:r>
            </a:p>
          </p:txBody>
        </p:sp>
        <p:pic>
          <p:nvPicPr>
            <p:cNvPr id="23" name="Picture 22"/>
            <p:cNvPicPr>
              <a:picLocks noChangeAspect="1"/>
            </p:cNvPicPr>
            <p:nvPr/>
          </p:nvPicPr>
          <p:blipFill rotWithShape="1">
            <a:blip r:embed="rId8"/>
            <a:srcRect r="40843"/>
            <a:stretch/>
          </p:blipFill>
          <p:spPr>
            <a:xfrm rot="5400000">
              <a:off x="5494291" y="3849575"/>
              <a:ext cx="562614" cy="1487553"/>
            </a:xfrm>
            <a:prstGeom prst="rect">
              <a:avLst/>
            </a:prstGeom>
          </p:spPr>
        </p:pic>
        <p:sp>
          <p:nvSpPr>
            <p:cNvPr id="5" name="TextBox 4"/>
            <p:cNvSpPr txBox="1"/>
            <p:nvPr/>
          </p:nvSpPr>
          <p:spPr>
            <a:xfrm>
              <a:off x="520079" y="4361601"/>
              <a:ext cx="1194518" cy="307777"/>
            </a:xfrm>
            <a:prstGeom prst="rect">
              <a:avLst/>
            </a:prstGeom>
            <a:noFill/>
          </p:spPr>
          <p:txBody>
            <a:bodyPr wrap="square" rtlCol="0">
              <a:spAutoFit/>
            </a:bodyPr>
            <a:lstStyle/>
            <a:p>
              <a:pPr>
                <a:defRPr/>
              </a:pPr>
              <a:r>
                <a:rPr lang="en-US" sz="1400" b="1" dirty="0">
                  <a:solidFill>
                    <a:srgbClr val="5E6E65"/>
                  </a:solidFill>
                  <a:latin typeface="Arial Narrow" panose="020B0606020202030204" pitchFamily="34" charset="0"/>
                </a:rPr>
                <a:t>Mammogram</a:t>
              </a:r>
            </a:p>
          </p:txBody>
        </p:sp>
        <p:sp>
          <p:nvSpPr>
            <p:cNvPr id="17" name="TextBox 16"/>
            <p:cNvSpPr txBox="1"/>
            <p:nvPr/>
          </p:nvSpPr>
          <p:spPr>
            <a:xfrm>
              <a:off x="444004" y="5173770"/>
              <a:ext cx="1194518" cy="307777"/>
            </a:xfrm>
            <a:prstGeom prst="rect">
              <a:avLst/>
            </a:prstGeom>
            <a:noFill/>
          </p:spPr>
          <p:txBody>
            <a:bodyPr wrap="square" rtlCol="0">
              <a:spAutoFit/>
            </a:bodyPr>
            <a:lstStyle/>
            <a:p>
              <a:pPr>
                <a:defRPr/>
              </a:pPr>
              <a:r>
                <a:rPr lang="en-US" sz="1400" b="1" dirty="0">
                  <a:solidFill>
                    <a:srgbClr val="5E6E65"/>
                  </a:solidFill>
                  <a:latin typeface="Arial Narrow" panose="020B0606020202030204" pitchFamily="34" charset="0"/>
                </a:rPr>
                <a:t>Eye Exam</a:t>
              </a:r>
            </a:p>
          </p:txBody>
        </p:sp>
        <p:sp>
          <p:nvSpPr>
            <p:cNvPr id="18" name="TextBox 17"/>
            <p:cNvSpPr txBox="1"/>
            <p:nvPr/>
          </p:nvSpPr>
          <p:spPr>
            <a:xfrm>
              <a:off x="1027317" y="5592321"/>
              <a:ext cx="1672833" cy="307777"/>
            </a:xfrm>
            <a:prstGeom prst="rect">
              <a:avLst/>
            </a:prstGeom>
            <a:noFill/>
          </p:spPr>
          <p:txBody>
            <a:bodyPr wrap="square" rtlCol="0">
              <a:spAutoFit/>
            </a:bodyPr>
            <a:lstStyle/>
            <a:p>
              <a:pPr>
                <a:defRPr/>
              </a:pPr>
              <a:r>
                <a:rPr lang="en-US" sz="1400" b="1" dirty="0">
                  <a:solidFill>
                    <a:srgbClr val="5E6E65"/>
                  </a:solidFill>
                  <a:latin typeface="Arial Narrow" panose="020B0606020202030204" pitchFamily="34" charset="0"/>
                </a:rPr>
                <a:t>Blood Glucose Test</a:t>
              </a:r>
            </a:p>
          </p:txBody>
        </p:sp>
        <p:sp>
          <p:nvSpPr>
            <p:cNvPr id="24" name="TextBox 23"/>
            <p:cNvSpPr txBox="1"/>
            <p:nvPr/>
          </p:nvSpPr>
          <p:spPr>
            <a:xfrm>
              <a:off x="1331556" y="4706313"/>
              <a:ext cx="1194518" cy="307777"/>
            </a:xfrm>
            <a:prstGeom prst="rect">
              <a:avLst/>
            </a:prstGeom>
            <a:noFill/>
          </p:spPr>
          <p:txBody>
            <a:bodyPr wrap="square" rtlCol="0">
              <a:spAutoFit/>
            </a:bodyPr>
            <a:lstStyle/>
            <a:p>
              <a:pPr algn="r">
                <a:defRPr/>
              </a:pPr>
              <a:r>
                <a:rPr lang="en-US" sz="1400" b="1" dirty="0">
                  <a:solidFill>
                    <a:srgbClr val="5E6E65"/>
                  </a:solidFill>
                  <a:latin typeface="Arial Narrow" panose="020B0606020202030204" pitchFamily="34" charset="0"/>
                </a:rPr>
                <a:t>BP Test</a:t>
              </a:r>
            </a:p>
          </p:txBody>
        </p:sp>
      </p:grpSp>
    </p:spTree>
    <p:extLst>
      <p:ext uri="{BB962C8B-B14F-4D97-AF65-F5344CB8AC3E}">
        <p14:creationId xmlns:p14="http://schemas.microsoft.com/office/powerpoint/2010/main" val="116638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D0DE-1B27-4678-8E82-1AA7C08D729A}"/>
              </a:ext>
            </a:extLst>
          </p:cNvPr>
          <p:cNvSpPr>
            <a:spLocks noGrp="1"/>
          </p:cNvSpPr>
          <p:nvPr>
            <p:ph type="title"/>
          </p:nvPr>
        </p:nvSpPr>
        <p:spPr>
          <a:xfrm>
            <a:off x="933254" y="286604"/>
            <a:ext cx="10222426" cy="843502"/>
          </a:xfrm>
        </p:spPr>
        <p:txBody>
          <a:bodyPr/>
          <a:lstStyle/>
          <a:p>
            <a:r>
              <a:rPr lang="en-US" dirty="0"/>
              <a:t>Building a Health Literate Environment</a:t>
            </a:r>
          </a:p>
        </p:txBody>
      </p:sp>
      <p:sp>
        <p:nvSpPr>
          <p:cNvPr id="4" name="Slide Number Placeholder 3">
            <a:extLst>
              <a:ext uri="{FF2B5EF4-FFF2-40B4-BE49-F238E27FC236}">
                <a16:creationId xmlns:a16="http://schemas.microsoft.com/office/drawing/2014/main" id="{7F00DB1D-CDC8-42B6-980E-DEEA025AF211}"/>
              </a:ext>
            </a:extLst>
          </p:cNvPr>
          <p:cNvSpPr>
            <a:spLocks noGrp="1"/>
          </p:cNvSpPr>
          <p:nvPr>
            <p:ph type="sldNum" sz="quarter" idx="12"/>
          </p:nvPr>
        </p:nvSpPr>
        <p:spPr/>
        <p:txBody>
          <a:bodyPr/>
          <a:lstStyle/>
          <a:p>
            <a:pPr>
              <a:defRPr/>
            </a:pPr>
            <a:fld id="{2F710C87-AE30-CE42-BAE0-C087E2609EDD}" type="slidenum">
              <a:rPr lang="en-US" sz="1000">
                <a:solidFill>
                  <a:prstClr val="black">
                    <a:tint val="75000"/>
                  </a:prstClr>
                </a:solidFill>
                <a:latin typeface="Calibri"/>
              </a:rPr>
              <a:pPr>
                <a:defRPr/>
              </a:pPr>
              <a:t>23</a:t>
            </a:fld>
            <a:endParaRPr lang="en-US" sz="1000">
              <a:solidFill>
                <a:prstClr val="black">
                  <a:tint val="75000"/>
                </a:prstClr>
              </a:solidFill>
              <a:latin typeface="Calibri"/>
            </a:endParaRPr>
          </a:p>
        </p:txBody>
      </p:sp>
      <p:sp>
        <p:nvSpPr>
          <p:cNvPr id="13" name="TextBox 12"/>
          <p:cNvSpPr txBox="1"/>
          <p:nvPr/>
        </p:nvSpPr>
        <p:spPr>
          <a:xfrm>
            <a:off x="3441700" y="5965746"/>
            <a:ext cx="6845300" cy="369332"/>
          </a:xfrm>
          <a:prstGeom prst="rect">
            <a:avLst/>
          </a:prstGeom>
          <a:noFill/>
        </p:spPr>
        <p:txBody>
          <a:bodyPr wrap="square" rtlCol="0">
            <a:spAutoFit/>
          </a:bodyPr>
          <a:lstStyle/>
          <a:p>
            <a:pPr algn="r">
              <a:defRPr/>
            </a:pPr>
            <a:r>
              <a:rPr lang="en-US" dirty="0">
                <a:solidFill>
                  <a:prstClr val="black"/>
                </a:solidFill>
                <a:latin typeface="Calibri"/>
              </a:rPr>
              <a:t>Source: Partners for Action: Healthcare Facility Literacy-Friendly</a:t>
            </a:r>
          </a:p>
        </p:txBody>
      </p:sp>
      <p:graphicFrame>
        <p:nvGraphicFramePr>
          <p:cNvPr id="19" name="Diagram 18"/>
          <p:cNvGraphicFramePr/>
          <p:nvPr>
            <p:extLst/>
          </p:nvPr>
        </p:nvGraphicFramePr>
        <p:xfrm>
          <a:off x="1981200" y="1254812"/>
          <a:ext cx="8229600" cy="4710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249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39C0-7BC9-495D-A5DB-4D60BAAB34CB}"/>
              </a:ext>
            </a:extLst>
          </p:cNvPr>
          <p:cNvSpPr>
            <a:spLocks noGrp="1"/>
          </p:cNvSpPr>
          <p:nvPr>
            <p:ph type="title"/>
          </p:nvPr>
        </p:nvSpPr>
        <p:spPr/>
        <p:txBody>
          <a:bodyPr/>
          <a:lstStyle/>
          <a:p>
            <a:r>
              <a:rPr lang="en-US" b="1" dirty="0"/>
              <a:t>GRHF - STEPS</a:t>
            </a:r>
          </a:p>
        </p:txBody>
      </p:sp>
      <p:graphicFrame>
        <p:nvGraphicFramePr>
          <p:cNvPr id="4" name="Content Placeholder 3">
            <a:extLst>
              <a:ext uri="{FF2B5EF4-FFF2-40B4-BE49-F238E27FC236}">
                <a16:creationId xmlns:a16="http://schemas.microsoft.com/office/drawing/2014/main" id="{0074C5A0-B37A-4FC5-B903-1A07F2080AD6}"/>
              </a:ext>
            </a:extLst>
          </p:cNvPr>
          <p:cNvGraphicFramePr>
            <a:graphicFrameLocks noGrp="1"/>
          </p:cNvGraphicFramePr>
          <p:nvPr>
            <p:ph idx="1"/>
            <p:extLst>
              <p:ext uri="{D42A27DB-BD31-4B8C-83A1-F6EECF244321}">
                <p14:modId xmlns:p14="http://schemas.microsoft.com/office/powerpoint/2010/main" val="93892634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810473A-DA02-4477-9C6D-9BB2D3B6D695}"/>
              </a:ext>
            </a:extLst>
          </p:cNvPr>
          <p:cNvSpPr txBox="1"/>
          <p:nvPr/>
        </p:nvSpPr>
        <p:spPr>
          <a:xfrm>
            <a:off x="7315200" y="5544766"/>
            <a:ext cx="4046706" cy="369332"/>
          </a:xfrm>
          <a:prstGeom prst="rect">
            <a:avLst/>
          </a:prstGeom>
          <a:noFill/>
        </p:spPr>
        <p:txBody>
          <a:bodyPr wrap="square" rtlCol="0">
            <a:spAutoFit/>
          </a:bodyPr>
          <a:lstStyle/>
          <a:p>
            <a:r>
              <a:rPr lang="en-US" dirty="0"/>
              <a:t>See Attachment</a:t>
            </a:r>
          </a:p>
        </p:txBody>
      </p:sp>
    </p:spTree>
    <p:extLst>
      <p:ext uri="{BB962C8B-B14F-4D97-AF65-F5344CB8AC3E}">
        <p14:creationId xmlns:p14="http://schemas.microsoft.com/office/powerpoint/2010/main" val="1965693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9196-E70D-4B6F-9395-72F9A57F152C}"/>
              </a:ext>
            </a:extLst>
          </p:cNvPr>
          <p:cNvSpPr>
            <a:spLocks noGrp="1"/>
          </p:cNvSpPr>
          <p:nvPr>
            <p:ph type="title"/>
          </p:nvPr>
        </p:nvSpPr>
        <p:spPr/>
        <p:txBody>
          <a:bodyPr/>
          <a:lstStyle/>
          <a:p>
            <a:r>
              <a:rPr lang="en-US" b="1" dirty="0"/>
              <a:t>Health Services Advisory Board</a:t>
            </a:r>
          </a:p>
        </p:txBody>
      </p:sp>
      <p:sp>
        <p:nvSpPr>
          <p:cNvPr id="3" name="Content Placeholder 2">
            <a:extLst>
              <a:ext uri="{FF2B5EF4-FFF2-40B4-BE49-F238E27FC236}">
                <a16:creationId xmlns:a16="http://schemas.microsoft.com/office/drawing/2014/main" id="{B8DC72B3-BC47-4173-A370-5EFD406163D2}"/>
              </a:ext>
            </a:extLst>
          </p:cNvPr>
          <p:cNvSpPr>
            <a:spLocks noGrp="1"/>
          </p:cNvSpPr>
          <p:nvPr>
            <p:ph idx="1"/>
          </p:nvPr>
        </p:nvSpPr>
        <p:spPr/>
        <p:txBody>
          <a:bodyPr/>
          <a:lstStyle/>
          <a:p>
            <a:pPr>
              <a:buFont typeface="Wingdings" panose="05000000000000000000" pitchFamily="2" charset="2"/>
              <a:buChar char="Ø"/>
            </a:pPr>
            <a:r>
              <a:rPr lang="en-US" dirty="0"/>
              <a:t>Topics to Discuss?</a:t>
            </a:r>
          </a:p>
        </p:txBody>
      </p:sp>
    </p:spTree>
    <p:extLst>
      <p:ext uri="{BB962C8B-B14F-4D97-AF65-F5344CB8AC3E}">
        <p14:creationId xmlns:p14="http://schemas.microsoft.com/office/powerpoint/2010/main" val="293409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Other Business	</a:t>
            </a:r>
          </a:p>
        </p:txBody>
      </p:sp>
      <p:sp>
        <p:nvSpPr>
          <p:cNvPr id="3" name="Content Placeholder 2"/>
          <p:cNvSpPr>
            <a:spLocks noGrp="1"/>
          </p:cNvSpPr>
          <p:nvPr>
            <p:ph idx="1"/>
          </p:nvPr>
        </p:nvSpPr>
        <p:spPr/>
        <p:txBody>
          <a:bodyPr/>
          <a:lstStyle/>
          <a:p>
            <a:r>
              <a:rPr lang="en-US" dirty="0"/>
              <a:t>Next Meeting:  July 12, 2019 at 9am in Yates County</a:t>
            </a:r>
          </a:p>
        </p:txBody>
      </p:sp>
    </p:spTree>
    <p:extLst>
      <p:ext uri="{BB962C8B-B14F-4D97-AF65-F5344CB8AC3E}">
        <p14:creationId xmlns:p14="http://schemas.microsoft.com/office/powerpoint/2010/main" val="422442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57E-10B0-4D36-8B71-85B733821C4D}"/>
              </a:ext>
            </a:extLst>
          </p:cNvPr>
          <p:cNvSpPr>
            <a:spLocks noGrp="1"/>
          </p:cNvSpPr>
          <p:nvPr>
            <p:ph type="ctrTitle"/>
          </p:nvPr>
        </p:nvSpPr>
        <p:spPr/>
        <p:txBody>
          <a:bodyPr/>
          <a:lstStyle/>
          <a:p>
            <a:r>
              <a:rPr lang="en-US" dirty="0"/>
              <a:t>Transition Update</a:t>
            </a:r>
          </a:p>
        </p:txBody>
      </p:sp>
      <p:sp>
        <p:nvSpPr>
          <p:cNvPr id="3" name="Subtitle 2">
            <a:extLst>
              <a:ext uri="{FF2B5EF4-FFF2-40B4-BE49-F238E27FC236}">
                <a16:creationId xmlns:a16="http://schemas.microsoft.com/office/drawing/2014/main" id="{4832D37F-C239-4207-B5C4-03AEA234643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2992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DD172A-1B0B-476F-9433-C21208D2BAA3}"/>
              </a:ext>
            </a:extLst>
          </p:cNvPr>
          <p:cNvSpPr>
            <a:spLocks noGrp="1"/>
          </p:cNvSpPr>
          <p:nvPr>
            <p:ph type="title"/>
          </p:nvPr>
        </p:nvSpPr>
        <p:spPr>
          <a:xfrm>
            <a:off x="1371601" y="193849"/>
            <a:ext cx="10009920" cy="668793"/>
          </a:xfrm>
        </p:spPr>
        <p:txBody>
          <a:bodyPr>
            <a:normAutofit fontScale="90000"/>
          </a:bodyPr>
          <a:lstStyle/>
          <a:p>
            <a:r>
              <a:rPr lang="en-US" dirty="0"/>
              <a:t>Transitioning 2019 Contracts and Grants</a:t>
            </a:r>
          </a:p>
        </p:txBody>
      </p:sp>
      <p:graphicFrame>
        <p:nvGraphicFramePr>
          <p:cNvPr id="6" name="Content Placeholder 5">
            <a:extLst>
              <a:ext uri="{FF2B5EF4-FFF2-40B4-BE49-F238E27FC236}">
                <a16:creationId xmlns:a16="http://schemas.microsoft.com/office/drawing/2014/main" id="{B864CCA8-7C4C-4C6C-9BD5-FC4ED049D2AF}"/>
              </a:ext>
            </a:extLst>
          </p:cNvPr>
          <p:cNvGraphicFramePr>
            <a:graphicFrameLocks noGrp="1"/>
          </p:cNvGraphicFramePr>
          <p:nvPr>
            <p:ph idx="1"/>
            <p:extLst>
              <p:ext uri="{D42A27DB-BD31-4B8C-83A1-F6EECF244321}">
                <p14:modId xmlns:p14="http://schemas.microsoft.com/office/powerpoint/2010/main" val="2601084964"/>
              </p:ext>
            </p:extLst>
          </p:nvPr>
        </p:nvGraphicFramePr>
        <p:xfrm>
          <a:off x="836764" y="957532"/>
          <a:ext cx="10544757" cy="5161091"/>
        </p:xfrm>
        <a:graphic>
          <a:graphicData uri="http://schemas.openxmlformats.org/drawingml/2006/table">
            <a:tbl>
              <a:tblPr firstRow="1" bandRow="1">
                <a:tableStyleId>{5C22544A-7EE6-4342-B048-85BDC9FD1C3A}</a:tableStyleId>
              </a:tblPr>
              <a:tblGrid>
                <a:gridCol w="1873659">
                  <a:extLst>
                    <a:ext uri="{9D8B030D-6E8A-4147-A177-3AD203B41FA5}">
                      <a16:colId xmlns:a16="http://schemas.microsoft.com/office/drawing/2014/main" val="1283180145"/>
                    </a:ext>
                  </a:extLst>
                </a:gridCol>
                <a:gridCol w="790312">
                  <a:extLst>
                    <a:ext uri="{9D8B030D-6E8A-4147-A177-3AD203B41FA5}">
                      <a16:colId xmlns:a16="http://schemas.microsoft.com/office/drawing/2014/main" val="2906988262"/>
                    </a:ext>
                  </a:extLst>
                </a:gridCol>
                <a:gridCol w="710391">
                  <a:extLst>
                    <a:ext uri="{9D8B030D-6E8A-4147-A177-3AD203B41FA5}">
                      <a16:colId xmlns:a16="http://schemas.microsoft.com/office/drawing/2014/main" val="3294213338"/>
                    </a:ext>
                  </a:extLst>
                </a:gridCol>
                <a:gridCol w="763672">
                  <a:extLst>
                    <a:ext uri="{9D8B030D-6E8A-4147-A177-3AD203B41FA5}">
                      <a16:colId xmlns:a16="http://schemas.microsoft.com/office/drawing/2014/main" val="3199408797"/>
                    </a:ext>
                  </a:extLst>
                </a:gridCol>
                <a:gridCol w="737031">
                  <a:extLst>
                    <a:ext uri="{9D8B030D-6E8A-4147-A177-3AD203B41FA5}">
                      <a16:colId xmlns:a16="http://schemas.microsoft.com/office/drawing/2014/main" val="3820357082"/>
                    </a:ext>
                  </a:extLst>
                </a:gridCol>
                <a:gridCol w="781431">
                  <a:extLst>
                    <a:ext uri="{9D8B030D-6E8A-4147-A177-3AD203B41FA5}">
                      <a16:colId xmlns:a16="http://schemas.microsoft.com/office/drawing/2014/main" val="3800791904"/>
                    </a:ext>
                  </a:extLst>
                </a:gridCol>
                <a:gridCol w="763672">
                  <a:extLst>
                    <a:ext uri="{9D8B030D-6E8A-4147-A177-3AD203B41FA5}">
                      <a16:colId xmlns:a16="http://schemas.microsoft.com/office/drawing/2014/main" val="3528687563"/>
                    </a:ext>
                  </a:extLst>
                </a:gridCol>
                <a:gridCol w="710391">
                  <a:extLst>
                    <a:ext uri="{9D8B030D-6E8A-4147-A177-3AD203B41FA5}">
                      <a16:colId xmlns:a16="http://schemas.microsoft.com/office/drawing/2014/main" val="2185794704"/>
                    </a:ext>
                  </a:extLst>
                </a:gridCol>
                <a:gridCol w="683752">
                  <a:extLst>
                    <a:ext uri="{9D8B030D-6E8A-4147-A177-3AD203B41FA5}">
                      <a16:colId xmlns:a16="http://schemas.microsoft.com/office/drawing/2014/main" val="2479908841"/>
                    </a:ext>
                  </a:extLst>
                </a:gridCol>
                <a:gridCol w="692633">
                  <a:extLst>
                    <a:ext uri="{9D8B030D-6E8A-4147-A177-3AD203B41FA5}">
                      <a16:colId xmlns:a16="http://schemas.microsoft.com/office/drawing/2014/main" val="2185737226"/>
                    </a:ext>
                  </a:extLst>
                </a:gridCol>
                <a:gridCol w="701512">
                  <a:extLst>
                    <a:ext uri="{9D8B030D-6E8A-4147-A177-3AD203B41FA5}">
                      <a16:colId xmlns:a16="http://schemas.microsoft.com/office/drawing/2014/main" val="686225892"/>
                    </a:ext>
                  </a:extLst>
                </a:gridCol>
                <a:gridCol w="657113">
                  <a:extLst>
                    <a:ext uri="{9D8B030D-6E8A-4147-A177-3AD203B41FA5}">
                      <a16:colId xmlns:a16="http://schemas.microsoft.com/office/drawing/2014/main" val="1003254837"/>
                    </a:ext>
                  </a:extLst>
                </a:gridCol>
                <a:gridCol w="679188">
                  <a:extLst>
                    <a:ext uri="{9D8B030D-6E8A-4147-A177-3AD203B41FA5}">
                      <a16:colId xmlns:a16="http://schemas.microsoft.com/office/drawing/2014/main" val="2991435270"/>
                    </a:ext>
                  </a:extLst>
                </a:gridCol>
              </a:tblGrid>
              <a:tr h="465561">
                <a:tc>
                  <a:txBody>
                    <a:bodyPr/>
                    <a:lstStyle/>
                    <a:p>
                      <a:endParaRPr lang="en-US" dirty="0"/>
                    </a:p>
                  </a:txBody>
                  <a:tcPr/>
                </a:tc>
                <a:tc>
                  <a:txBody>
                    <a:bodyPr/>
                    <a:lstStyle/>
                    <a:p>
                      <a:r>
                        <a:rPr lang="en-US" dirty="0"/>
                        <a:t>Jan</a:t>
                      </a:r>
                    </a:p>
                  </a:txBody>
                  <a:tcPr/>
                </a:tc>
                <a:tc>
                  <a:txBody>
                    <a:bodyPr/>
                    <a:lstStyle/>
                    <a:p>
                      <a:r>
                        <a:rPr lang="en-US" dirty="0"/>
                        <a:t>Feb</a:t>
                      </a:r>
                    </a:p>
                  </a:txBody>
                  <a:tcPr/>
                </a:tc>
                <a:tc>
                  <a:txBody>
                    <a:bodyPr/>
                    <a:lstStyle/>
                    <a:p>
                      <a:r>
                        <a:rPr lang="en-US" dirty="0"/>
                        <a:t>Mar</a:t>
                      </a:r>
                    </a:p>
                  </a:txBody>
                  <a:tcPr/>
                </a:tc>
                <a:tc>
                  <a:txBody>
                    <a:bodyPr/>
                    <a:lstStyle/>
                    <a:p>
                      <a:r>
                        <a:rPr lang="en-US" dirty="0"/>
                        <a:t>Apr</a:t>
                      </a:r>
                    </a:p>
                  </a:txBody>
                  <a:tcPr/>
                </a:tc>
                <a:tc>
                  <a:txBody>
                    <a:bodyPr/>
                    <a:lstStyle/>
                    <a:p>
                      <a:r>
                        <a:rPr lang="en-US" dirty="0"/>
                        <a:t>May</a:t>
                      </a:r>
                    </a:p>
                  </a:txBody>
                  <a:tcPr/>
                </a:tc>
                <a:tc>
                  <a:txBody>
                    <a:bodyPr/>
                    <a:lstStyle/>
                    <a:p>
                      <a:r>
                        <a:rPr lang="en-US" dirty="0"/>
                        <a:t>Jun</a:t>
                      </a:r>
                    </a:p>
                  </a:txBody>
                  <a:tcPr/>
                </a:tc>
                <a:tc>
                  <a:txBody>
                    <a:bodyPr/>
                    <a:lstStyle/>
                    <a:p>
                      <a:r>
                        <a:rPr lang="en-US" dirty="0"/>
                        <a:t>Jul</a:t>
                      </a:r>
                    </a:p>
                  </a:txBody>
                  <a:tcPr/>
                </a:tc>
                <a:tc>
                  <a:txBody>
                    <a:bodyPr/>
                    <a:lstStyle/>
                    <a:p>
                      <a:r>
                        <a:rPr lang="en-US" dirty="0"/>
                        <a:t>Aug</a:t>
                      </a:r>
                    </a:p>
                  </a:txBody>
                  <a:tcPr/>
                </a:tc>
                <a:tc>
                  <a:txBody>
                    <a:bodyPr/>
                    <a:lstStyle/>
                    <a:p>
                      <a:r>
                        <a:rPr lang="en-US" dirty="0"/>
                        <a:t>Sep</a:t>
                      </a:r>
                    </a:p>
                  </a:txBody>
                  <a:tcPr/>
                </a:tc>
                <a:tc>
                  <a:txBody>
                    <a:bodyPr/>
                    <a:lstStyle/>
                    <a:p>
                      <a:r>
                        <a:rPr lang="en-US" dirty="0"/>
                        <a:t>Oct</a:t>
                      </a:r>
                    </a:p>
                  </a:txBody>
                  <a:tcPr/>
                </a:tc>
                <a:tc>
                  <a:txBody>
                    <a:bodyPr/>
                    <a:lstStyle/>
                    <a:p>
                      <a:r>
                        <a:rPr lang="en-US" dirty="0"/>
                        <a:t>Nov</a:t>
                      </a:r>
                    </a:p>
                  </a:txBody>
                  <a:tcPr/>
                </a:tc>
                <a:tc>
                  <a:txBody>
                    <a:bodyPr/>
                    <a:lstStyle/>
                    <a:p>
                      <a:r>
                        <a:rPr lang="en-US" dirty="0"/>
                        <a:t>Dec</a:t>
                      </a:r>
                    </a:p>
                  </a:txBody>
                  <a:tcPr/>
                </a:tc>
                <a:extLst>
                  <a:ext uri="{0D108BD9-81ED-4DB2-BD59-A6C34878D82A}">
                    <a16:rowId xmlns:a16="http://schemas.microsoft.com/office/drawing/2014/main" val="159772358"/>
                  </a:ext>
                </a:extLst>
              </a:tr>
              <a:tr h="422807">
                <a:tc>
                  <a:txBody>
                    <a:bodyPr/>
                    <a:lstStyle/>
                    <a:p>
                      <a:r>
                        <a:rPr lang="en-US" sz="1400" dirty="0"/>
                        <a:t>ORH</a:t>
                      </a:r>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33CC"/>
                    </a:solidFill>
                  </a:tcPr>
                </a:tc>
                <a:extLst>
                  <a:ext uri="{0D108BD9-81ED-4DB2-BD59-A6C34878D82A}">
                    <a16:rowId xmlns:a16="http://schemas.microsoft.com/office/drawing/2014/main" val="10001"/>
                  </a:ext>
                </a:extLst>
              </a:tr>
              <a:tr h="422807">
                <a:tc>
                  <a:txBody>
                    <a:bodyPr/>
                    <a:lstStyle/>
                    <a:p>
                      <a:r>
                        <a:rPr lang="en-US" sz="1400" dirty="0"/>
                        <a:t>Common</a:t>
                      </a:r>
                      <a:r>
                        <a:rPr lang="en-US" sz="1400" baseline="0" dirty="0"/>
                        <a:t> Ground</a:t>
                      </a:r>
                      <a:endParaRPr lang="en-US" sz="1400" dirty="0"/>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33CC"/>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extLst>
                  <a:ext uri="{0D108BD9-81ED-4DB2-BD59-A6C34878D82A}">
                    <a16:rowId xmlns:a16="http://schemas.microsoft.com/office/drawing/2014/main" val="10002"/>
                  </a:ext>
                </a:extLst>
              </a:tr>
              <a:tr h="422807">
                <a:tc>
                  <a:txBody>
                    <a:bodyPr/>
                    <a:lstStyle/>
                    <a:p>
                      <a:r>
                        <a:rPr lang="en-US" sz="1400" dirty="0"/>
                        <a:t>Lift </a:t>
                      </a:r>
                    </a:p>
                  </a:txBody>
                  <a:tcPr/>
                </a:tc>
                <a:tc>
                  <a:txBody>
                    <a:bodyPr/>
                    <a:lstStyle/>
                    <a:p>
                      <a:endParaRPr lang="en-US" dirty="0"/>
                    </a:p>
                  </a:txBody>
                  <a:tcPr>
                    <a:solidFill>
                      <a:srgbClr val="FFFF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extLst>
                  <a:ext uri="{0D108BD9-81ED-4DB2-BD59-A6C34878D82A}">
                    <a16:rowId xmlns:a16="http://schemas.microsoft.com/office/drawing/2014/main" val="3349859902"/>
                  </a:ext>
                </a:extLst>
              </a:tr>
              <a:tr h="422807">
                <a:tc>
                  <a:txBody>
                    <a:bodyPr/>
                    <a:lstStyle/>
                    <a:p>
                      <a:r>
                        <a:rPr lang="en-US" sz="1400" dirty="0"/>
                        <a:t>GRHF - Steps</a:t>
                      </a:r>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33CC"/>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extLst>
                  <a:ext uri="{0D108BD9-81ED-4DB2-BD59-A6C34878D82A}">
                    <a16:rowId xmlns:a16="http://schemas.microsoft.com/office/drawing/2014/main" val="142267605"/>
                  </a:ext>
                </a:extLst>
              </a:tr>
              <a:tr h="422807">
                <a:tc>
                  <a:txBody>
                    <a:bodyPr/>
                    <a:lstStyle/>
                    <a:p>
                      <a:r>
                        <a:rPr lang="en-US" sz="1400" dirty="0"/>
                        <a:t>HRSA - Opioid</a:t>
                      </a:r>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extLst>
                  <a:ext uri="{0D108BD9-81ED-4DB2-BD59-A6C34878D82A}">
                    <a16:rowId xmlns:a16="http://schemas.microsoft.com/office/drawing/2014/main" val="4241850407"/>
                  </a:ext>
                </a:extLst>
              </a:tr>
              <a:tr h="422807">
                <a:tc>
                  <a:txBody>
                    <a:bodyPr/>
                    <a:lstStyle/>
                    <a:p>
                      <a:r>
                        <a:rPr lang="en-US" sz="1400" dirty="0"/>
                        <a:t>FLPPS - Opioid</a:t>
                      </a:r>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solidFill>
                          <a:srgbClr val="FF0000"/>
                        </a:solidFill>
                      </a:endParaRPr>
                    </a:p>
                  </a:txBody>
                  <a:tcPr>
                    <a:solidFill>
                      <a:srgbClr val="FF0000"/>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390451052"/>
                  </a:ext>
                </a:extLst>
              </a:tr>
              <a:tr h="422807">
                <a:tc>
                  <a:txBody>
                    <a:bodyPr/>
                    <a:lstStyle/>
                    <a:p>
                      <a:r>
                        <a:rPr lang="en-US" sz="1400" dirty="0"/>
                        <a:t>FLPPS Navigator</a:t>
                      </a:r>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2031461198"/>
                  </a:ext>
                </a:extLst>
              </a:tr>
              <a:tr h="568452">
                <a:tc>
                  <a:txBody>
                    <a:bodyPr/>
                    <a:lstStyle/>
                    <a:p>
                      <a:r>
                        <a:rPr lang="en-US" sz="1400" dirty="0"/>
                        <a:t>FLPPS CBO Ref.</a:t>
                      </a:r>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2968031441"/>
                  </a:ext>
                </a:extLst>
              </a:tr>
              <a:tr h="568452">
                <a:tc>
                  <a:txBody>
                    <a:bodyPr/>
                    <a:lstStyle/>
                    <a:p>
                      <a:r>
                        <a:rPr lang="en-US" sz="1400" dirty="0"/>
                        <a:t>FLPPS Comm Nav.</a:t>
                      </a:r>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349435945"/>
                  </a:ext>
                </a:extLst>
              </a:tr>
              <a:tr h="598977">
                <a:tc>
                  <a:txBody>
                    <a:bodyPr/>
                    <a:lstStyle/>
                    <a:p>
                      <a:r>
                        <a:rPr lang="en-US" sz="1400" dirty="0"/>
                        <a:t>FLPPS NOCN Leader</a:t>
                      </a:r>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3471590899"/>
                  </a:ext>
                </a:extLst>
              </a:tr>
            </a:tbl>
          </a:graphicData>
        </a:graphic>
      </p:graphicFrame>
      <p:sp>
        <p:nvSpPr>
          <p:cNvPr id="8" name="TextBox 7">
            <a:extLst>
              <a:ext uri="{FF2B5EF4-FFF2-40B4-BE49-F238E27FC236}">
                <a16:creationId xmlns:a16="http://schemas.microsoft.com/office/drawing/2014/main" id="{8D9692E4-0F7F-4628-AB3E-0AA076D77C91}"/>
              </a:ext>
            </a:extLst>
          </p:cNvPr>
          <p:cNvSpPr txBox="1"/>
          <p:nvPr/>
        </p:nvSpPr>
        <p:spPr>
          <a:xfrm>
            <a:off x="5820507" y="6351705"/>
            <a:ext cx="5838092" cy="369332"/>
          </a:xfrm>
          <a:prstGeom prst="rect">
            <a:avLst/>
          </a:prstGeom>
          <a:noFill/>
        </p:spPr>
        <p:txBody>
          <a:bodyPr wrap="square" rtlCol="0">
            <a:spAutoFit/>
          </a:bodyPr>
          <a:lstStyle/>
          <a:p>
            <a:r>
              <a:rPr lang="en-US" dirty="0">
                <a:highlight>
                  <a:srgbClr val="FFFF00"/>
                </a:highlight>
              </a:rPr>
              <a:t>HSD Lead </a:t>
            </a:r>
            <a:r>
              <a:rPr lang="en-US" dirty="0"/>
              <a:t>	</a:t>
            </a:r>
            <a:r>
              <a:rPr lang="en-US" dirty="0">
                <a:highlight>
                  <a:srgbClr val="008000"/>
                </a:highlight>
              </a:rPr>
              <a:t>S2AY Lead</a:t>
            </a:r>
            <a:r>
              <a:rPr lang="en-US" dirty="0"/>
              <a:t>	</a:t>
            </a:r>
            <a:r>
              <a:rPr lang="en-US" dirty="0">
                <a:highlight>
                  <a:srgbClr val="0000FF"/>
                </a:highlight>
              </a:rPr>
              <a:t>Renewal</a:t>
            </a:r>
            <a:r>
              <a:rPr lang="en-US" dirty="0"/>
              <a:t>	</a:t>
            </a:r>
            <a:r>
              <a:rPr lang="en-US" dirty="0">
                <a:highlight>
                  <a:srgbClr val="FF0000"/>
                </a:highlight>
              </a:rPr>
              <a:t>End of Grant</a:t>
            </a:r>
          </a:p>
        </p:txBody>
      </p:sp>
      <p:sp>
        <p:nvSpPr>
          <p:cNvPr id="2" name="Isosceles Triangle 1"/>
          <p:cNvSpPr/>
          <p:nvPr/>
        </p:nvSpPr>
        <p:spPr>
          <a:xfrm>
            <a:off x="3265097" y="1609206"/>
            <a:ext cx="215661" cy="129395"/>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3265096" y="3144287"/>
            <a:ext cx="215661" cy="12939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a:off x="3948022" y="3144287"/>
            <a:ext cx="215661" cy="12939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a:off x="4738776" y="3144287"/>
            <a:ext cx="215661" cy="12939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p:cNvSpPr/>
          <p:nvPr/>
        </p:nvSpPr>
        <p:spPr>
          <a:xfrm>
            <a:off x="5507964" y="3144287"/>
            <a:ext cx="215661" cy="12939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6201874" y="3144287"/>
            <a:ext cx="215661" cy="12939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a:off x="6968070" y="3144287"/>
            <a:ext cx="215661" cy="129395"/>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370DD2C-9EB4-4052-9904-51EC10CBECDD}"/>
              </a:ext>
            </a:extLst>
          </p:cNvPr>
          <p:cNvSpPr txBox="1"/>
          <p:nvPr/>
        </p:nvSpPr>
        <p:spPr>
          <a:xfrm>
            <a:off x="5041015" y="5152660"/>
            <a:ext cx="6314221" cy="307777"/>
          </a:xfrm>
          <a:prstGeom prst="rect">
            <a:avLst/>
          </a:prstGeom>
          <a:noFill/>
        </p:spPr>
        <p:txBody>
          <a:bodyPr wrap="square" rtlCol="0">
            <a:spAutoFit/>
          </a:bodyPr>
          <a:lstStyle/>
          <a:p>
            <a:r>
              <a:rPr lang="en-US" sz="1400" dirty="0"/>
              <a:t>S2AY not renewing.  Unsure if FLPPS will continue this program.</a:t>
            </a:r>
          </a:p>
        </p:txBody>
      </p:sp>
      <p:sp>
        <p:nvSpPr>
          <p:cNvPr id="13" name="TextBox 12">
            <a:extLst>
              <a:ext uri="{FF2B5EF4-FFF2-40B4-BE49-F238E27FC236}">
                <a16:creationId xmlns:a16="http://schemas.microsoft.com/office/drawing/2014/main" id="{8AAA6D99-D27D-4DB6-A865-1F0A28500FB1}"/>
              </a:ext>
            </a:extLst>
          </p:cNvPr>
          <p:cNvSpPr txBox="1"/>
          <p:nvPr/>
        </p:nvSpPr>
        <p:spPr>
          <a:xfrm>
            <a:off x="5041015" y="5592691"/>
            <a:ext cx="6314221" cy="523220"/>
          </a:xfrm>
          <a:prstGeom prst="rect">
            <a:avLst/>
          </a:prstGeom>
          <a:noFill/>
        </p:spPr>
        <p:txBody>
          <a:bodyPr wrap="square" rtlCol="0">
            <a:spAutoFit/>
          </a:bodyPr>
          <a:lstStyle/>
          <a:p>
            <a:r>
              <a:rPr lang="en-US" sz="1400" dirty="0"/>
              <a:t>FLPPS determines NOCN leader.  Have extended Andrea through 6/30, but not as S2AY representative.  S2AY ED attending meetings.</a:t>
            </a:r>
          </a:p>
        </p:txBody>
      </p:sp>
      <p:sp>
        <p:nvSpPr>
          <p:cNvPr id="14" name="TextBox 13">
            <a:extLst>
              <a:ext uri="{FF2B5EF4-FFF2-40B4-BE49-F238E27FC236}">
                <a16:creationId xmlns:a16="http://schemas.microsoft.com/office/drawing/2014/main" id="{C2B55C8F-99BB-4C75-8709-9DFDC350E1B5}"/>
              </a:ext>
            </a:extLst>
          </p:cNvPr>
          <p:cNvSpPr txBox="1"/>
          <p:nvPr/>
        </p:nvSpPr>
        <p:spPr>
          <a:xfrm>
            <a:off x="3761235" y="1493379"/>
            <a:ext cx="6629329" cy="307777"/>
          </a:xfrm>
          <a:prstGeom prst="rect">
            <a:avLst/>
          </a:prstGeom>
          <a:noFill/>
        </p:spPr>
        <p:txBody>
          <a:bodyPr wrap="square" rtlCol="0">
            <a:spAutoFit/>
          </a:bodyPr>
          <a:lstStyle/>
          <a:p>
            <a:r>
              <a:rPr lang="en-US" sz="1400" dirty="0">
                <a:solidFill>
                  <a:schemeClr val="bg1"/>
                </a:solidFill>
              </a:rPr>
              <a:t>Common Ground assisting ($17k) – First report submitted on 4/30/19</a:t>
            </a:r>
          </a:p>
        </p:txBody>
      </p:sp>
      <p:sp>
        <p:nvSpPr>
          <p:cNvPr id="15" name="TextBox 14">
            <a:extLst>
              <a:ext uri="{FF2B5EF4-FFF2-40B4-BE49-F238E27FC236}">
                <a16:creationId xmlns:a16="http://schemas.microsoft.com/office/drawing/2014/main" id="{44A3B16D-8D27-4861-8CC7-B3BE200BEA1B}"/>
              </a:ext>
            </a:extLst>
          </p:cNvPr>
          <p:cNvSpPr txBox="1"/>
          <p:nvPr/>
        </p:nvSpPr>
        <p:spPr>
          <a:xfrm>
            <a:off x="6460763" y="4059282"/>
            <a:ext cx="6314221" cy="307777"/>
          </a:xfrm>
          <a:prstGeom prst="rect">
            <a:avLst/>
          </a:prstGeom>
          <a:noFill/>
        </p:spPr>
        <p:txBody>
          <a:bodyPr wrap="square" rtlCol="0">
            <a:spAutoFit/>
          </a:bodyPr>
          <a:lstStyle/>
          <a:p>
            <a:r>
              <a:rPr lang="en-US" sz="1400" dirty="0"/>
              <a:t>S2AY not renewing (Ardent is likely partner with HSD)</a:t>
            </a:r>
          </a:p>
        </p:txBody>
      </p:sp>
      <p:sp>
        <p:nvSpPr>
          <p:cNvPr id="23" name="TextBox 22">
            <a:extLst>
              <a:ext uri="{FF2B5EF4-FFF2-40B4-BE49-F238E27FC236}">
                <a16:creationId xmlns:a16="http://schemas.microsoft.com/office/drawing/2014/main" id="{CAB1F830-BE16-4CFC-B8EE-018BBD2F88A4}"/>
              </a:ext>
            </a:extLst>
          </p:cNvPr>
          <p:cNvSpPr txBox="1"/>
          <p:nvPr/>
        </p:nvSpPr>
        <p:spPr>
          <a:xfrm>
            <a:off x="7305675" y="3602330"/>
            <a:ext cx="4075846" cy="307777"/>
          </a:xfrm>
          <a:prstGeom prst="rect">
            <a:avLst/>
          </a:prstGeom>
          <a:noFill/>
        </p:spPr>
        <p:txBody>
          <a:bodyPr wrap="square" rtlCol="0">
            <a:spAutoFit/>
          </a:bodyPr>
          <a:lstStyle/>
          <a:p>
            <a:r>
              <a:rPr lang="en-US" sz="1400" dirty="0"/>
              <a:t>Met with C. </a:t>
            </a:r>
            <a:r>
              <a:rPr lang="en-US" sz="1400" dirty="0" err="1"/>
              <a:t>Tegas</a:t>
            </a:r>
            <a:r>
              <a:rPr lang="en-US" sz="1400" dirty="0"/>
              <a:t> – focus on keeping work going</a:t>
            </a:r>
          </a:p>
        </p:txBody>
      </p:sp>
      <p:sp>
        <p:nvSpPr>
          <p:cNvPr id="24" name="TextBox 23">
            <a:extLst>
              <a:ext uri="{FF2B5EF4-FFF2-40B4-BE49-F238E27FC236}">
                <a16:creationId xmlns:a16="http://schemas.microsoft.com/office/drawing/2014/main" id="{DA495A30-826C-4ED7-A5EC-77341ECD77E1}"/>
              </a:ext>
            </a:extLst>
          </p:cNvPr>
          <p:cNvSpPr txBox="1"/>
          <p:nvPr/>
        </p:nvSpPr>
        <p:spPr>
          <a:xfrm>
            <a:off x="5172202" y="1878279"/>
            <a:ext cx="6314221" cy="307777"/>
          </a:xfrm>
          <a:prstGeom prst="rect">
            <a:avLst/>
          </a:prstGeom>
          <a:noFill/>
        </p:spPr>
        <p:txBody>
          <a:bodyPr wrap="square" rtlCol="0">
            <a:spAutoFit/>
          </a:bodyPr>
          <a:lstStyle/>
          <a:p>
            <a:r>
              <a:rPr lang="en-US" sz="1400">
                <a:solidFill>
                  <a:schemeClr val="bg1"/>
                </a:solidFill>
              </a:rPr>
              <a:t>Mtg w/ Albert on 5/14 to review work for 2019-2020 contract</a:t>
            </a:r>
          </a:p>
        </p:txBody>
      </p:sp>
      <p:sp>
        <p:nvSpPr>
          <p:cNvPr id="25" name="TextBox 24">
            <a:extLst>
              <a:ext uri="{FF2B5EF4-FFF2-40B4-BE49-F238E27FC236}">
                <a16:creationId xmlns:a16="http://schemas.microsoft.com/office/drawing/2014/main" id="{0D70E8CC-C340-474A-AACD-8B4A998AD72B}"/>
              </a:ext>
            </a:extLst>
          </p:cNvPr>
          <p:cNvSpPr txBox="1"/>
          <p:nvPr/>
        </p:nvSpPr>
        <p:spPr>
          <a:xfrm>
            <a:off x="3659890" y="2332299"/>
            <a:ext cx="6314221" cy="307777"/>
          </a:xfrm>
          <a:prstGeom prst="rect">
            <a:avLst/>
          </a:prstGeom>
          <a:noFill/>
        </p:spPr>
        <p:txBody>
          <a:bodyPr wrap="square" rtlCol="0">
            <a:spAutoFit/>
          </a:bodyPr>
          <a:lstStyle/>
          <a:p>
            <a:r>
              <a:rPr lang="en-US" sz="1400">
                <a:solidFill>
                  <a:schemeClr val="bg1"/>
                </a:solidFill>
              </a:rPr>
              <a:t>2</a:t>
            </a:r>
            <a:r>
              <a:rPr lang="en-US" sz="1400" baseline="30000">
                <a:solidFill>
                  <a:schemeClr val="bg1"/>
                </a:solidFill>
              </a:rPr>
              <a:t>nd</a:t>
            </a:r>
            <a:r>
              <a:rPr lang="en-US" sz="1400">
                <a:solidFill>
                  <a:schemeClr val="bg1"/>
                </a:solidFill>
              </a:rPr>
              <a:t> Year Contract Signed; Budget Modifications in Process</a:t>
            </a:r>
          </a:p>
        </p:txBody>
      </p:sp>
      <p:sp>
        <p:nvSpPr>
          <p:cNvPr id="26" name="TextBox 25">
            <a:extLst>
              <a:ext uri="{FF2B5EF4-FFF2-40B4-BE49-F238E27FC236}">
                <a16:creationId xmlns:a16="http://schemas.microsoft.com/office/drawing/2014/main" id="{E66872CC-3B2F-4DF9-A8DD-74BAD68A09B7}"/>
              </a:ext>
            </a:extLst>
          </p:cNvPr>
          <p:cNvSpPr txBox="1"/>
          <p:nvPr/>
        </p:nvSpPr>
        <p:spPr>
          <a:xfrm>
            <a:off x="5277105" y="2741620"/>
            <a:ext cx="6314221" cy="307777"/>
          </a:xfrm>
          <a:prstGeom prst="rect">
            <a:avLst/>
          </a:prstGeom>
          <a:noFill/>
        </p:spPr>
        <p:txBody>
          <a:bodyPr wrap="square" rtlCol="0">
            <a:spAutoFit/>
          </a:bodyPr>
          <a:lstStyle/>
          <a:p>
            <a:r>
              <a:rPr lang="en-US" sz="1400">
                <a:solidFill>
                  <a:schemeClr val="bg1"/>
                </a:solidFill>
              </a:rPr>
              <a:t>Renewal (Phase IV) submitted to GRHF – Prospects are good</a:t>
            </a:r>
          </a:p>
        </p:txBody>
      </p:sp>
      <p:sp>
        <p:nvSpPr>
          <p:cNvPr id="27" name="TextBox 26">
            <a:extLst>
              <a:ext uri="{FF2B5EF4-FFF2-40B4-BE49-F238E27FC236}">
                <a16:creationId xmlns:a16="http://schemas.microsoft.com/office/drawing/2014/main" id="{B3B34A0F-B06D-4E9B-8BC5-EF5131D3000F}"/>
              </a:ext>
            </a:extLst>
          </p:cNvPr>
          <p:cNvSpPr txBox="1"/>
          <p:nvPr/>
        </p:nvSpPr>
        <p:spPr>
          <a:xfrm>
            <a:off x="7305675" y="3197001"/>
            <a:ext cx="4049561" cy="307777"/>
          </a:xfrm>
          <a:prstGeom prst="rect">
            <a:avLst/>
          </a:prstGeom>
          <a:noFill/>
        </p:spPr>
        <p:txBody>
          <a:bodyPr wrap="square" rtlCol="0">
            <a:spAutoFit/>
          </a:bodyPr>
          <a:lstStyle/>
          <a:p>
            <a:r>
              <a:rPr lang="en-US" sz="1400">
                <a:solidFill>
                  <a:schemeClr val="bg1"/>
                </a:solidFill>
              </a:rPr>
              <a:t>Hillary still on board with coming to S2AY</a:t>
            </a:r>
          </a:p>
        </p:txBody>
      </p:sp>
      <p:sp>
        <p:nvSpPr>
          <p:cNvPr id="28" name="TextBox 27">
            <a:extLst>
              <a:ext uri="{FF2B5EF4-FFF2-40B4-BE49-F238E27FC236}">
                <a16:creationId xmlns:a16="http://schemas.microsoft.com/office/drawing/2014/main" id="{FB5474C8-1ED2-41EF-AAB9-361B247E4E2D}"/>
              </a:ext>
            </a:extLst>
          </p:cNvPr>
          <p:cNvSpPr txBox="1"/>
          <p:nvPr/>
        </p:nvSpPr>
        <p:spPr>
          <a:xfrm>
            <a:off x="6460764" y="4541818"/>
            <a:ext cx="4920758" cy="307777"/>
          </a:xfrm>
          <a:prstGeom prst="rect">
            <a:avLst/>
          </a:prstGeom>
          <a:noFill/>
        </p:spPr>
        <p:txBody>
          <a:bodyPr wrap="square" rtlCol="0">
            <a:spAutoFit/>
          </a:bodyPr>
          <a:lstStyle/>
          <a:p>
            <a:r>
              <a:rPr lang="en-US" sz="1400"/>
              <a:t>S2AY not renewing (Ardent is likely partner with HSD)</a:t>
            </a:r>
          </a:p>
        </p:txBody>
      </p:sp>
    </p:spTree>
    <p:extLst>
      <p:ext uri="{BB962C8B-B14F-4D97-AF65-F5344CB8AC3E}">
        <p14:creationId xmlns:p14="http://schemas.microsoft.com/office/powerpoint/2010/main" val="31777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DD172A-1B0B-476F-9433-C21208D2BAA3}"/>
              </a:ext>
            </a:extLst>
          </p:cNvPr>
          <p:cNvSpPr>
            <a:spLocks noGrp="1"/>
          </p:cNvSpPr>
          <p:nvPr>
            <p:ph type="title"/>
          </p:nvPr>
        </p:nvSpPr>
        <p:spPr>
          <a:xfrm>
            <a:off x="1371601" y="193849"/>
            <a:ext cx="10009920" cy="824068"/>
          </a:xfrm>
        </p:spPr>
        <p:txBody>
          <a:bodyPr/>
          <a:lstStyle/>
          <a:p>
            <a:r>
              <a:rPr lang="en-US"/>
              <a:t>Transitioning 2019 Contracts and Grants</a:t>
            </a:r>
          </a:p>
        </p:txBody>
      </p:sp>
      <p:graphicFrame>
        <p:nvGraphicFramePr>
          <p:cNvPr id="6" name="Content Placeholder 5">
            <a:extLst>
              <a:ext uri="{FF2B5EF4-FFF2-40B4-BE49-F238E27FC236}">
                <a16:creationId xmlns:a16="http://schemas.microsoft.com/office/drawing/2014/main" id="{B864CCA8-7C4C-4C6C-9BD5-FC4ED049D2AF}"/>
              </a:ext>
            </a:extLst>
          </p:cNvPr>
          <p:cNvGraphicFramePr>
            <a:graphicFrameLocks noGrp="1"/>
          </p:cNvGraphicFramePr>
          <p:nvPr>
            <p:ph idx="1"/>
            <p:extLst>
              <p:ext uri="{D42A27DB-BD31-4B8C-83A1-F6EECF244321}">
                <p14:modId xmlns:p14="http://schemas.microsoft.com/office/powerpoint/2010/main" val="1865233920"/>
              </p:ext>
            </p:extLst>
          </p:nvPr>
        </p:nvGraphicFramePr>
        <p:xfrm>
          <a:off x="836762" y="1328084"/>
          <a:ext cx="10544757" cy="1879695"/>
        </p:xfrm>
        <a:graphic>
          <a:graphicData uri="http://schemas.openxmlformats.org/drawingml/2006/table">
            <a:tbl>
              <a:tblPr firstRow="1" bandRow="1">
                <a:tableStyleId>{5C22544A-7EE6-4342-B048-85BDC9FD1C3A}</a:tableStyleId>
              </a:tblPr>
              <a:tblGrid>
                <a:gridCol w="1873659">
                  <a:extLst>
                    <a:ext uri="{9D8B030D-6E8A-4147-A177-3AD203B41FA5}">
                      <a16:colId xmlns:a16="http://schemas.microsoft.com/office/drawing/2014/main" val="1283180145"/>
                    </a:ext>
                  </a:extLst>
                </a:gridCol>
                <a:gridCol w="790312">
                  <a:extLst>
                    <a:ext uri="{9D8B030D-6E8A-4147-A177-3AD203B41FA5}">
                      <a16:colId xmlns:a16="http://schemas.microsoft.com/office/drawing/2014/main" val="2906988262"/>
                    </a:ext>
                  </a:extLst>
                </a:gridCol>
                <a:gridCol w="710391">
                  <a:extLst>
                    <a:ext uri="{9D8B030D-6E8A-4147-A177-3AD203B41FA5}">
                      <a16:colId xmlns:a16="http://schemas.microsoft.com/office/drawing/2014/main" val="3294213338"/>
                    </a:ext>
                  </a:extLst>
                </a:gridCol>
                <a:gridCol w="763672">
                  <a:extLst>
                    <a:ext uri="{9D8B030D-6E8A-4147-A177-3AD203B41FA5}">
                      <a16:colId xmlns:a16="http://schemas.microsoft.com/office/drawing/2014/main" val="3199408797"/>
                    </a:ext>
                  </a:extLst>
                </a:gridCol>
                <a:gridCol w="737031">
                  <a:extLst>
                    <a:ext uri="{9D8B030D-6E8A-4147-A177-3AD203B41FA5}">
                      <a16:colId xmlns:a16="http://schemas.microsoft.com/office/drawing/2014/main" val="3820357082"/>
                    </a:ext>
                  </a:extLst>
                </a:gridCol>
                <a:gridCol w="781431">
                  <a:extLst>
                    <a:ext uri="{9D8B030D-6E8A-4147-A177-3AD203B41FA5}">
                      <a16:colId xmlns:a16="http://schemas.microsoft.com/office/drawing/2014/main" val="3800791904"/>
                    </a:ext>
                  </a:extLst>
                </a:gridCol>
                <a:gridCol w="763672">
                  <a:extLst>
                    <a:ext uri="{9D8B030D-6E8A-4147-A177-3AD203B41FA5}">
                      <a16:colId xmlns:a16="http://schemas.microsoft.com/office/drawing/2014/main" val="3528687563"/>
                    </a:ext>
                  </a:extLst>
                </a:gridCol>
                <a:gridCol w="710391">
                  <a:extLst>
                    <a:ext uri="{9D8B030D-6E8A-4147-A177-3AD203B41FA5}">
                      <a16:colId xmlns:a16="http://schemas.microsoft.com/office/drawing/2014/main" val="2185794704"/>
                    </a:ext>
                  </a:extLst>
                </a:gridCol>
                <a:gridCol w="683752">
                  <a:extLst>
                    <a:ext uri="{9D8B030D-6E8A-4147-A177-3AD203B41FA5}">
                      <a16:colId xmlns:a16="http://schemas.microsoft.com/office/drawing/2014/main" val="2479908841"/>
                    </a:ext>
                  </a:extLst>
                </a:gridCol>
                <a:gridCol w="692633">
                  <a:extLst>
                    <a:ext uri="{9D8B030D-6E8A-4147-A177-3AD203B41FA5}">
                      <a16:colId xmlns:a16="http://schemas.microsoft.com/office/drawing/2014/main" val="2185737226"/>
                    </a:ext>
                  </a:extLst>
                </a:gridCol>
                <a:gridCol w="701512">
                  <a:extLst>
                    <a:ext uri="{9D8B030D-6E8A-4147-A177-3AD203B41FA5}">
                      <a16:colId xmlns:a16="http://schemas.microsoft.com/office/drawing/2014/main" val="686225892"/>
                    </a:ext>
                  </a:extLst>
                </a:gridCol>
                <a:gridCol w="657113">
                  <a:extLst>
                    <a:ext uri="{9D8B030D-6E8A-4147-A177-3AD203B41FA5}">
                      <a16:colId xmlns:a16="http://schemas.microsoft.com/office/drawing/2014/main" val="1003254837"/>
                    </a:ext>
                  </a:extLst>
                </a:gridCol>
                <a:gridCol w="679188">
                  <a:extLst>
                    <a:ext uri="{9D8B030D-6E8A-4147-A177-3AD203B41FA5}">
                      <a16:colId xmlns:a16="http://schemas.microsoft.com/office/drawing/2014/main" val="2991435270"/>
                    </a:ext>
                  </a:extLst>
                </a:gridCol>
              </a:tblGrid>
              <a:tr h="0">
                <a:tc>
                  <a:txBody>
                    <a:bodyPr/>
                    <a:lstStyle/>
                    <a:p>
                      <a:endParaRPr lang="en-US"/>
                    </a:p>
                  </a:txBody>
                  <a:tcPr/>
                </a:tc>
                <a:tc>
                  <a:txBody>
                    <a:bodyPr/>
                    <a:lstStyle/>
                    <a:p>
                      <a:r>
                        <a:rPr lang="en-US"/>
                        <a:t>Jan</a:t>
                      </a:r>
                    </a:p>
                  </a:txBody>
                  <a:tcPr/>
                </a:tc>
                <a:tc>
                  <a:txBody>
                    <a:bodyPr/>
                    <a:lstStyle/>
                    <a:p>
                      <a:r>
                        <a:rPr lang="en-US"/>
                        <a:t>Feb</a:t>
                      </a:r>
                    </a:p>
                  </a:txBody>
                  <a:tcPr/>
                </a:tc>
                <a:tc>
                  <a:txBody>
                    <a:bodyPr/>
                    <a:lstStyle/>
                    <a:p>
                      <a:r>
                        <a:rPr lang="en-US"/>
                        <a:t>Mar</a:t>
                      </a:r>
                    </a:p>
                  </a:txBody>
                  <a:tcPr/>
                </a:tc>
                <a:tc>
                  <a:txBody>
                    <a:bodyPr/>
                    <a:lstStyle/>
                    <a:p>
                      <a:r>
                        <a:rPr lang="en-US"/>
                        <a:t>Apr</a:t>
                      </a:r>
                    </a:p>
                  </a:txBody>
                  <a:tcPr/>
                </a:tc>
                <a:tc>
                  <a:txBody>
                    <a:bodyPr/>
                    <a:lstStyle/>
                    <a:p>
                      <a:r>
                        <a:rPr lang="en-US"/>
                        <a:t>May</a:t>
                      </a:r>
                    </a:p>
                  </a:txBody>
                  <a:tcPr/>
                </a:tc>
                <a:tc>
                  <a:txBody>
                    <a:bodyPr/>
                    <a:lstStyle/>
                    <a:p>
                      <a:r>
                        <a:rPr lang="en-US"/>
                        <a:t>Jun</a:t>
                      </a:r>
                    </a:p>
                  </a:txBody>
                  <a:tcPr/>
                </a:tc>
                <a:tc>
                  <a:txBody>
                    <a:bodyPr/>
                    <a:lstStyle/>
                    <a:p>
                      <a:r>
                        <a:rPr lang="en-US"/>
                        <a:t>Jul</a:t>
                      </a:r>
                    </a:p>
                  </a:txBody>
                  <a:tcPr/>
                </a:tc>
                <a:tc>
                  <a:txBody>
                    <a:bodyPr/>
                    <a:lstStyle/>
                    <a:p>
                      <a:r>
                        <a:rPr lang="en-US"/>
                        <a:t>Aug</a:t>
                      </a:r>
                    </a:p>
                  </a:txBody>
                  <a:tcPr/>
                </a:tc>
                <a:tc>
                  <a:txBody>
                    <a:bodyPr/>
                    <a:lstStyle/>
                    <a:p>
                      <a:r>
                        <a:rPr lang="en-US"/>
                        <a:t>Sep</a:t>
                      </a:r>
                    </a:p>
                  </a:txBody>
                  <a:tcPr/>
                </a:tc>
                <a:tc>
                  <a:txBody>
                    <a:bodyPr/>
                    <a:lstStyle/>
                    <a:p>
                      <a:r>
                        <a:rPr lang="en-US"/>
                        <a:t>Oct</a:t>
                      </a:r>
                    </a:p>
                  </a:txBody>
                  <a:tcPr/>
                </a:tc>
                <a:tc>
                  <a:txBody>
                    <a:bodyPr/>
                    <a:lstStyle/>
                    <a:p>
                      <a:r>
                        <a:rPr lang="en-US"/>
                        <a:t>Nov</a:t>
                      </a:r>
                    </a:p>
                  </a:txBody>
                  <a:tcPr/>
                </a:tc>
                <a:tc>
                  <a:txBody>
                    <a:bodyPr/>
                    <a:lstStyle/>
                    <a:p>
                      <a:r>
                        <a:rPr lang="en-US"/>
                        <a:t>Dec</a:t>
                      </a:r>
                    </a:p>
                  </a:txBody>
                  <a:tcPr/>
                </a:tc>
                <a:extLst>
                  <a:ext uri="{0D108BD9-81ED-4DB2-BD59-A6C34878D82A}">
                    <a16:rowId xmlns:a16="http://schemas.microsoft.com/office/drawing/2014/main" val="159772358"/>
                  </a:ext>
                </a:extLst>
              </a:tr>
              <a:tr h="504645">
                <a:tc>
                  <a:txBody>
                    <a:bodyPr/>
                    <a:lstStyle/>
                    <a:p>
                      <a:r>
                        <a:rPr lang="en-US" sz="1400"/>
                        <a:t>UW CHA*</a:t>
                      </a:r>
                    </a:p>
                  </a:txBody>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0000"/>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extLst>
                  <a:ext uri="{0D108BD9-81ED-4DB2-BD59-A6C34878D82A}">
                    <a16:rowId xmlns:a16="http://schemas.microsoft.com/office/drawing/2014/main" val="10001"/>
                  </a:ext>
                </a:extLst>
              </a:tr>
              <a:tr h="504645">
                <a:tc>
                  <a:txBody>
                    <a:bodyPr/>
                    <a:lstStyle/>
                    <a:p>
                      <a:r>
                        <a:rPr lang="en-US" sz="1400"/>
                        <a:t>CHSC (BOCES)</a:t>
                      </a:r>
                    </a:p>
                  </a:txBody>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0000"/>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extLst>
                  <a:ext uri="{0D108BD9-81ED-4DB2-BD59-A6C34878D82A}">
                    <a16:rowId xmlns:a16="http://schemas.microsoft.com/office/drawing/2014/main" val="10002"/>
                  </a:ext>
                </a:extLst>
              </a:tr>
              <a:tr h="504645">
                <a:tc>
                  <a:txBody>
                    <a:bodyPr/>
                    <a:lstStyle/>
                    <a:p>
                      <a:r>
                        <a:rPr lang="en-US" sz="1400"/>
                        <a:t>Radon</a:t>
                      </a:r>
                    </a:p>
                  </a:txBody>
                  <a:tcPr/>
                </a:tc>
                <a:tc>
                  <a:txBody>
                    <a:bodyPr/>
                    <a:lstStyle/>
                    <a:p>
                      <a:endParaRPr lang="en-US"/>
                    </a:p>
                  </a:txBody>
                  <a:tcPr>
                    <a:solidFill>
                      <a:srgbClr val="00B05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tc>
                  <a:txBody>
                    <a:bodyPr/>
                    <a:lstStyle/>
                    <a:p>
                      <a:endParaRPr lang="en-US"/>
                    </a:p>
                  </a:txBody>
                  <a:tcPr>
                    <a:solidFill>
                      <a:srgbClr val="008000"/>
                    </a:solidFill>
                  </a:tcPr>
                </a:tc>
                <a:extLst>
                  <a:ext uri="{0D108BD9-81ED-4DB2-BD59-A6C34878D82A}">
                    <a16:rowId xmlns:a16="http://schemas.microsoft.com/office/drawing/2014/main" val="3349859902"/>
                  </a:ext>
                </a:extLst>
              </a:tr>
            </a:tbl>
          </a:graphicData>
        </a:graphic>
      </p:graphicFrame>
      <p:sp>
        <p:nvSpPr>
          <p:cNvPr id="8" name="TextBox 7">
            <a:extLst>
              <a:ext uri="{FF2B5EF4-FFF2-40B4-BE49-F238E27FC236}">
                <a16:creationId xmlns:a16="http://schemas.microsoft.com/office/drawing/2014/main" id="{8D9692E4-0F7F-4628-AB3E-0AA076D77C91}"/>
              </a:ext>
            </a:extLst>
          </p:cNvPr>
          <p:cNvSpPr txBox="1"/>
          <p:nvPr/>
        </p:nvSpPr>
        <p:spPr>
          <a:xfrm>
            <a:off x="5820507" y="6351705"/>
            <a:ext cx="5838092" cy="369332"/>
          </a:xfrm>
          <a:prstGeom prst="rect">
            <a:avLst/>
          </a:prstGeom>
          <a:noFill/>
        </p:spPr>
        <p:txBody>
          <a:bodyPr wrap="square" rtlCol="0">
            <a:spAutoFit/>
          </a:bodyPr>
          <a:lstStyle/>
          <a:p>
            <a:r>
              <a:rPr lang="en-US">
                <a:highlight>
                  <a:srgbClr val="FFFF00"/>
                </a:highlight>
              </a:rPr>
              <a:t>HSD Lead </a:t>
            </a:r>
            <a:r>
              <a:rPr lang="en-US"/>
              <a:t>	</a:t>
            </a:r>
            <a:r>
              <a:rPr lang="en-US">
                <a:highlight>
                  <a:srgbClr val="008000"/>
                </a:highlight>
              </a:rPr>
              <a:t>S2AY Lead</a:t>
            </a:r>
            <a:r>
              <a:rPr lang="en-US"/>
              <a:t>	</a:t>
            </a:r>
            <a:r>
              <a:rPr lang="en-US">
                <a:highlight>
                  <a:srgbClr val="0000FF"/>
                </a:highlight>
              </a:rPr>
              <a:t>Renewal</a:t>
            </a:r>
            <a:r>
              <a:rPr lang="en-US"/>
              <a:t>	</a:t>
            </a:r>
            <a:r>
              <a:rPr lang="en-US">
                <a:highlight>
                  <a:srgbClr val="FF0000"/>
                </a:highlight>
              </a:rPr>
              <a:t>End of Grant</a:t>
            </a:r>
          </a:p>
        </p:txBody>
      </p:sp>
      <p:sp>
        <p:nvSpPr>
          <p:cNvPr id="5" name="TextBox 4">
            <a:extLst>
              <a:ext uri="{FF2B5EF4-FFF2-40B4-BE49-F238E27FC236}">
                <a16:creationId xmlns:a16="http://schemas.microsoft.com/office/drawing/2014/main" id="{64D9AB97-88B3-4F7B-9A6D-3C1AD5892EE8}"/>
              </a:ext>
            </a:extLst>
          </p:cNvPr>
          <p:cNvSpPr txBox="1"/>
          <p:nvPr/>
        </p:nvSpPr>
        <p:spPr>
          <a:xfrm>
            <a:off x="2874031" y="1797140"/>
            <a:ext cx="8400610" cy="307777"/>
          </a:xfrm>
          <a:prstGeom prst="rect">
            <a:avLst/>
          </a:prstGeom>
          <a:noFill/>
        </p:spPr>
        <p:txBody>
          <a:bodyPr wrap="square" rtlCol="0">
            <a:spAutoFit/>
          </a:bodyPr>
          <a:lstStyle/>
          <a:p>
            <a:r>
              <a:rPr lang="en-US" sz="1400"/>
              <a:t>No update</a:t>
            </a:r>
          </a:p>
        </p:txBody>
      </p:sp>
      <p:sp>
        <p:nvSpPr>
          <p:cNvPr id="7" name="TextBox 6">
            <a:extLst>
              <a:ext uri="{FF2B5EF4-FFF2-40B4-BE49-F238E27FC236}">
                <a16:creationId xmlns:a16="http://schemas.microsoft.com/office/drawing/2014/main" id="{3D3EE73F-1DD1-4546-B9D6-B38CD23096ED}"/>
              </a:ext>
            </a:extLst>
          </p:cNvPr>
          <p:cNvSpPr txBox="1"/>
          <p:nvPr/>
        </p:nvSpPr>
        <p:spPr>
          <a:xfrm>
            <a:off x="2874031" y="2767064"/>
            <a:ext cx="8400610" cy="307777"/>
          </a:xfrm>
          <a:prstGeom prst="rect">
            <a:avLst/>
          </a:prstGeom>
          <a:noFill/>
        </p:spPr>
        <p:txBody>
          <a:bodyPr wrap="square" rtlCol="0">
            <a:spAutoFit/>
          </a:bodyPr>
          <a:lstStyle/>
          <a:p>
            <a:r>
              <a:rPr lang="en-US" sz="1400"/>
              <a:t>Grant will run through 6/30/20 (need to update contract with Schuyler County)</a:t>
            </a:r>
          </a:p>
        </p:txBody>
      </p:sp>
      <p:sp>
        <p:nvSpPr>
          <p:cNvPr id="9" name="TextBox 8">
            <a:extLst>
              <a:ext uri="{FF2B5EF4-FFF2-40B4-BE49-F238E27FC236}">
                <a16:creationId xmlns:a16="http://schemas.microsoft.com/office/drawing/2014/main" id="{270CC7D5-0E38-4DB1-9141-63F8E37E317B}"/>
              </a:ext>
            </a:extLst>
          </p:cNvPr>
          <p:cNvSpPr txBox="1"/>
          <p:nvPr/>
        </p:nvSpPr>
        <p:spPr>
          <a:xfrm>
            <a:off x="2804489" y="2282102"/>
            <a:ext cx="8400610" cy="307777"/>
          </a:xfrm>
          <a:prstGeom prst="rect">
            <a:avLst/>
          </a:prstGeom>
          <a:noFill/>
        </p:spPr>
        <p:txBody>
          <a:bodyPr wrap="square" rtlCol="0">
            <a:spAutoFit/>
          </a:bodyPr>
          <a:lstStyle/>
          <a:p>
            <a:r>
              <a:rPr lang="en-US" sz="1400"/>
              <a:t>Budget mod for travel/material for K. Carpenter.  HSD actively trying to maintain grant after September.  </a:t>
            </a:r>
          </a:p>
        </p:txBody>
      </p:sp>
      <p:sp>
        <p:nvSpPr>
          <p:cNvPr id="2" name="TextBox 1">
            <a:extLst>
              <a:ext uri="{FF2B5EF4-FFF2-40B4-BE49-F238E27FC236}">
                <a16:creationId xmlns:a16="http://schemas.microsoft.com/office/drawing/2014/main" id="{BE7979B7-331A-456C-9CC7-0BCFE695EBF9}"/>
              </a:ext>
            </a:extLst>
          </p:cNvPr>
          <p:cNvSpPr txBox="1"/>
          <p:nvPr/>
        </p:nvSpPr>
        <p:spPr>
          <a:xfrm>
            <a:off x="836762" y="3542190"/>
            <a:ext cx="10544757" cy="1200329"/>
          </a:xfrm>
          <a:prstGeom prst="rect">
            <a:avLst/>
          </a:prstGeom>
          <a:noFill/>
        </p:spPr>
        <p:txBody>
          <a:bodyPr wrap="square" rtlCol="0">
            <a:spAutoFit/>
          </a:bodyPr>
          <a:lstStyle/>
          <a:p>
            <a:r>
              <a:rPr lang="en-US"/>
              <a:t>* United Way (UW) also had a Lead Grant.  $10,000 for Steuben and Chemung for improving the knowledge of lead exposure of workers who provide services to families directly in the home.  Focusing training on staff of CIDS, Pro Action and other agencies.  An action plan needs to be developed here, but grant is not likely to be extended. </a:t>
            </a:r>
          </a:p>
        </p:txBody>
      </p:sp>
    </p:spTree>
    <p:extLst>
      <p:ext uri="{BB962C8B-B14F-4D97-AF65-F5344CB8AC3E}">
        <p14:creationId xmlns:p14="http://schemas.microsoft.com/office/powerpoint/2010/main" val="341632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22BD-95EC-4DB4-949C-C96155BA001E}"/>
              </a:ext>
            </a:extLst>
          </p:cNvPr>
          <p:cNvSpPr>
            <a:spLocks noGrp="1"/>
          </p:cNvSpPr>
          <p:nvPr>
            <p:ph type="title"/>
          </p:nvPr>
        </p:nvSpPr>
        <p:spPr/>
        <p:txBody>
          <a:bodyPr>
            <a:normAutofit/>
          </a:bodyPr>
          <a:lstStyle/>
          <a:p>
            <a:r>
              <a:rPr lang="en-US" b="1"/>
              <a:t>Administrative Transition</a:t>
            </a:r>
          </a:p>
        </p:txBody>
      </p:sp>
      <p:graphicFrame>
        <p:nvGraphicFramePr>
          <p:cNvPr id="5" name="Content Placeholder 2">
            <a:extLst>
              <a:ext uri="{FF2B5EF4-FFF2-40B4-BE49-F238E27FC236}">
                <a16:creationId xmlns:a16="http://schemas.microsoft.com/office/drawing/2014/main" id="{BDE572B5-162B-4757-A116-5C8EA5D246D7}"/>
              </a:ext>
            </a:extLst>
          </p:cNvPr>
          <p:cNvGraphicFramePr>
            <a:graphicFrameLocks noGrp="1"/>
          </p:cNvGraphicFramePr>
          <p:nvPr>
            <p:ph idx="1"/>
            <p:extLst>
              <p:ext uri="{D42A27DB-BD31-4B8C-83A1-F6EECF244321}">
                <p14:modId xmlns:p14="http://schemas.microsoft.com/office/powerpoint/2010/main" val="157002372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09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4FC3-1D9B-412F-BBD4-DD999C365397}"/>
              </a:ext>
            </a:extLst>
          </p:cNvPr>
          <p:cNvSpPr>
            <a:spLocks noGrp="1"/>
          </p:cNvSpPr>
          <p:nvPr>
            <p:ph type="title"/>
          </p:nvPr>
        </p:nvSpPr>
        <p:spPr/>
        <p:txBody>
          <a:bodyPr/>
          <a:lstStyle/>
          <a:p>
            <a:r>
              <a:rPr lang="en-US" b="1"/>
              <a:t>Financial Report </a:t>
            </a:r>
          </a:p>
        </p:txBody>
      </p:sp>
      <p:graphicFrame>
        <p:nvGraphicFramePr>
          <p:cNvPr id="10" name="Content Placeholder 9">
            <a:extLst>
              <a:ext uri="{FF2B5EF4-FFF2-40B4-BE49-F238E27FC236}">
                <a16:creationId xmlns:a16="http://schemas.microsoft.com/office/drawing/2014/main" id="{DDAF1996-3753-4126-83B5-30271411C224}"/>
              </a:ext>
            </a:extLst>
          </p:cNvPr>
          <p:cNvGraphicFramePr>
            <a:graphicFrameLocks noGrp="1"/>
          </p:cNvGraphicFramePr>
          <p:nvPr>
            <p:ph sz="half" idx="2"/>
            <p:extLst>
              <p:ext uri="{D42A27DB-BD31-4B8C-83A1-F6EECF244321}">
                <p14:modId xmlns:p14="http://schemas.microsoft.com/office/powerpoint/2010/main" val="772986155"/>
              </p:ext>
            </p:extLst>
          </p:nvPr>
        </p:nvGraphicFramePr>
        <p:xfrm>
          <a:off x="554546" y="1977884"/>
          <a:ext cx="5315928" cy="392576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68E41050-36E3-4294-9ADB-9FDD82520389}"/>
              </a:ext>
            </a:extLst>
          </p:cNvPr>
          <p:cNvPicPr>
            <a:picLocks noChangeAspect="1"/>
          </p:cNvPicPr>
          <p:nvPr/>
        </p:nvPicPr>
        <p:blipFill rotWithShape="1">
          <a:blip r:embed="rId3"/>
          <a:srcRect l="20702" t="14861" r="35392" b="7639"/>
          <a:stretch/>
        </p:blipFill>
        <p:spPr>
          <a:xfrm>
            <a:off x="5870474" y="286603"/>
            <a:ext cx="6073839" cy="6030610"/>
          </a:xfrm>
          <a:prstGeom prst="rect">
            <a:avLst/>
          </a:prstGeom>
        </p:spPr>
      </p:pic>
    </p:spTree>
    <p:extLst>
      <p:ext uri="{BB962C8B-B14F-4D97-AF65-F5344CB8AC3E}">
        <p14:creationId xmlns:p14="http://schemas.microsoft.com/office/powerpoint/2010/main" val="326986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B290-6B50-46F0-A3C7-644EC63EE466}"/>
              </a:ext>
            </a:extLst>
          </p:cNvPr>
          <p:cNvSpPr>
            <a:spLocks noGrp="1"/>
          </p:cNvSpPr>
          <p:nvPr>
            <p:ph type="title"/>
          </p:nvPr>
        </p:nvSpPr>
        <p:spPr/>
        <p:txBody>
          <a:bodyPr>
            <a:normAutofit/>
          </a:bodyPr>
          <a:lstStyle/>
          <a:p>
            <a:r>
              <a:rPr lang="en-US" sz="4000" dirty="0"/>
              <a:t>Notable Revenue Variances for Q1 ($196,887)</a:t>
            </a:r>
          </a:p>
        </p:txBody>
      </p:sp>
      <p:sp>
        <p:nvSpPr>
          <p:cNvPr id="3" name="Content Placeholder 2">
            <a:extLst>
              <a:ext uri="{FF2B5EF4-FFF2-40B4-BE49-F238E27FC236}">
                <a16:creationId xmlns:a16="http://schemas.microsoft.com/office/drawing/2014/main" id="{3DCBA846-14B4-4CB3-A512-3D67D9F1B158}"/>
              </a:ext>
            </a:extLst>
          </p:cNvPr>
          <p:cNvSpPr>
            <a:spLocks noGrp="1"/>
          </p:cNvSpPr>
          <p:nvPr>
            <p:ph idx="1"/>
          </p:nvPr>
        </p:nvSpPr>
        <p:spPr/>
        <p:txBody>
          <a:bodyPr>
            <a:normAutofit fontScale="85000" lnSpcReduction="10000"/>
          </a:bodyPr>
          <a:lstStyle/>
          <a:p>
            <a:pPr>
              <a:buFont typeface="Wingdings" panose="05000000000000000000" pitchFamily="2" charset="2"/>
              <a:buChar char="Ø"/>
            </a:pPr>
            <a:r>
              <a:rPr lang="en-US" dirty="0"/>
              <a:t>HRSA budgeted $33,667 per month through September 2019.  HSD is Administering this grant and has not invoiced anything for this grant. This accounts for $101,000 of the variance.</a:t>
            </a:r>
          </a:p>
          <a:p>
            <a:pPr>
              <a:buFont typeface="Wingdings" panose="05000000000000000000" pitchFamily="2" charset="2"/>
              <a:buChar char="Ø"/>
            </a:pPr>
            <a:r>
              <a:rPr lang="en-US" dirty="0"/>
              <a:t>LIFT budgeted at $21,850 per month.  Due to restricted funds on the original contract, and waiting for Budget Modifications to go through. We’ve been suppressed to only billing $39,336 through March. $26,286.83 in January, $5,660.42 in February and $7,388.77 in March.  This accounts for $26,213 of the variance.</a:t>
            </a:r>
          </a:p>
          <a:p>
            <a:pPr>
              <a:buFont typeface="Wingdings" panose="05000000000000000000" pitchFamily="2" charset="2"/>
              <a:buChar char="Ø"/>
            </a:pPr>
            <a:r>
              <a:rPr lang="en-US" dirty="0"/>
              <a:t>ORH budgeted at $14,510.67 per month.  Quarterly invoicing posted in April for $34,296.87.  This accounts for $43,532.01 of the variance, timing difference.  HSD preforming the CHP/CHA for only 1 month accounts for the billing variance.</a:t>
            </a:r>
          </a:p>
          <a:p>
            <a:pPr>
              <a:buFont typeface="Wingdings" panose="05000000000000000000" pitchFamily="2" charset="2"/>
              <a:buChar char="Ø"/>
            </a:pPr>
            <a:r>
              <a:rPr lang="en-US" dirty="0"/>
              <a:t>GRHF S. Seneca -STEPS - $14,125 budgeted per month.  This $195,000 grant was Fully accounted for in July 2018 in the Revenues category.  At this point we show actual costs but no revenues (until July 2019).  This accounts for $42,375 of the variance.</a:t>
            </a:r>
          </a:p>
          <a:p>
            <a:pPr>
              <a:buFont typeface="Wingdings" panose="05000000000000000000" pitchFamily="2" charset="2"/>
              <a:buChar char="Ø"/>
            </a:pPr>
            <a:r>
              <a:rPr lang="en-US" dirty="0"/>
              <a:t>County Membership- Inversely-This program was budgeted with some funds coming in June, but has been fully invoiced.  This accounts for ($17,000) in Variance.  </a:t>
            </a:r>
          </a:p>
          <a:p>
            <a:pPr>
              <a:buFont typeface="Wingdings" panose="05000000000000000000" pitchFamily="2" charset="2"/>
              <a:buChar char="Ø"/>
            </a:pPr>
            <a:r>
              <a:rPr lang="en-US" dirty="0"/>
              <a:t>Total Revenue Variance Notes total $196,120.</a:t>
            </a:r>
          </a:p>
          <a:p>
            <a:endParaRPr lang="en-US" dirty="0"/>
          </a:p>
        </p:txBody>
      </p:sp>
    </p:spTree>
    <p:extLst>
      <p:ext uri="{BB962C8B-B14F-4D97-AF65-F5344CB8AC3E}">
        <p14:creationId xmlns:p14="http://schemas.microsoft.com/office/powerpoint/2010/main" val="163546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B290-6B50-46F0-A3C7-644EC63EE466}"/>
              </a:ext>
            </a:extLst>
          </p:cNvPr>
          <p:cNvSpPr>
            <a:spLocks noGrp="1"/>
          </p:cNvSpPr>
          <p:nvPr>
            <p:ph type="title"/>
          </p:nvPr>
        </p:nvSpPr>
        <p:spPr/>
        <p:txBody>
          <a:bodyPr>
            <a:normAutofit/>
          </a:bodyPr>
          <a:lstStyle/>
          <a:p>
            <a:r>
              <a:rPr lang="en-US" sz="4000" dirty="0"/>
              <a:t>Notable Expense Variances for Q1 ($124,979)</a:t>
            </a:r>
          </a:p>
        </p:txBody>
      </p:sp>
      <p:sp>
        <p:nvSpPr>
          <p:cNvPr id="3" name="Content Placeholder 2">
            <a:extLst>
              <a:ext uri="{FF2B5EF4-FFF2-40B4-BE49-F238E27FC236}">
                <a16:creationId xmlns:a16="http://schemas.microsoft.com/office/drawing/2014/main" id="{3DCBA846-14B4-4CB3-A512-3D67D9F1B158}"/>
              </a:ext>
            </a:extLst>
          </p:cNvPr>
          <p:cNvSpPr>
            <a:spLocks noGrp="1"/>
          </p:cNvSpPr>
          <p:nvPr>
            <p:ph idx="1"/>
          </p:nvPr>
        </p:nvSpPr>
        <p:spPr/>
        <p:txBody>
          <a:bodyPr>
            <a:normAutofit/>
          </a:bodyPr>
          <a:lstStyle/>
          <a:p>
            <a:pPr>
              <a:buFont typeface="Wingdings" panose="05000000000000000000" pitchFamily="2" charset="2"/>
              <a:buChar char="Ø"/>
            </a:pPr>
            <a:r>
              <a:rPr lang="en-US" dirty="0"/>
              <a:t>Salaries/wages/fringe – 2nd Program Director was not been hired and delay in hiring Jennifer Hatch.  This accounts for $85,735 of the variance.</a:t>
            </a:r>
          </a:p>
          <a:p>
            <a:pPr>
              <a:buFont typeface="Wingdings" panose="05000000000000000000" pitchFamily="2" charset="2"/>
              <a:buChar char="Ø"/>
            </a:pPr>
            <a:r>
              <a:rPr lang="en-US" dirty="0"/>
              <a:t>Mileage/Travel/Supplies- Also relates to lower headcount. Variance of ~ $7,000</a:t>
            </a:r>
          </a:p>
          <a:p>
            <a:pPr>
              <a:buFont typeface="Wingdings" panose="05000000000000000000" pitchFamily="2" charset="2"/>
              <a:buChar char="Ø"/>
            </a:pPr>
            <a:r>
              <a:rPr lang="en-US" dirty="0"/>
              <a:t>Contractual Services and Grants </a:t>
            </a:r>
          </a:p>
          <a:p>
            <a:pPr>
              <a:buFont typeface="Wingdings" panose="05000000000000000000" pitchFamily="2" charset="2"/>
              <a:buChar char="Ø"/>
            </a:pPr>
            <a:r>
              <a:rPr lang="en-US" dirty="0"/>
              <a:t>HSD terminated services for CHP/CHA account, this accounts for a variance of $6,000. </a:t>
            </a:r>
          </a:p>
          <a:p>
            <a:pPr>
              <a:buFont typeface="Wingdings" panose="05000000000000000000" pitchFamily="2" charset="2"/>
              <a:buChar char="Ø"/>
            </a:pPr>
            <a:r>
              <a:rPr lang="en-US" dirty="0"/>
              <a:t>HRSA -Peer Advocated with Partner Age was budgeted at $10,111 per month for HRSA.  No activity has happened, variance of $30,333. </a:t>
            </a:r>
          </a:p>
          <a:p>
            <a:pPr>
              <a:buFont typeface="Wingdings" panose="05000000000000000000" pitchFamily="2" charset="2"/>
              <a:buChar char="Ø"/>
            </a:pPr>
            <a:r>
              <a:rPr lang="en-US" dirty="0"/>
              <a:t>National Wellness Inversely budgeted at $1,525 per month, but paid $9,150 in January for training for Year 1 expenses. Variance of ($4,575).</a:t>
            </a:r>
          </a:p>
          <a:p>
            <a:pPr>
              <a:buFont typeface="Wingdings" panose="05000000000000000000" pitchFamily="2" charset="2"/>
              <a:buChar char="Ø"/>
            </a:pPr>
            <a:r>
              <a:rPr lang="en-US" dirty="0"/>
              <a:t>Total Expense Variance Notes total $124,493.</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948153834"/>
      </p:ext>
    </p:extLst>
  </p:cSld>
  <p:clrMapOvr>
    <a:masterClrMapping/>
  </p:clrMapOvr>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1946</Words>
  <Application>Microsoft Office PowerPoint</Application>
  <PresentationFormat>Widescreen</PresentationFormat>
  <Paragraphs>272</Paragraphs>
  <Slides>26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Arial Rounded MT Bold</vt:lpstr>
      <vt:lpstr>Calibri</vt:lpstr>
      <vt:lpstr>Calibri Light</vt:lpstr>
      <vt:lpstr>Wingdings</vt:lpstr>
      <vt:lpstr>Retrospect</vt:lpstr>
      <vt:lpstr>   </vt:lpstr>
      <vt:lpstr>Consent Agenda</vt:lpstr>
      <vt:lpstr>Transition Update</vt:lpstr>
      <vt:lpstr>Transitioning 2019 Contracts and Grants</vt:lpstr>
      <vt:lpstr>Transitioning 2019 Contracts and Grants</vt:lpstr>
      <vt:lpstr>Administrative Transition</vt:lpstr>
      <vt:lpstr>Financial Report </vt:lpstr>
      <vt:lpstr>Notable Revenue Variances for Q1 ($196,887)</vt:lpstr>
      <vt:lpstr>Notable Expense Variances for Q1 ($124,979)</vt:lpstr>
      <vt:lpstr>PowerPoint Presentation</vt:lpstr>
      <vt:lpstr>Approvals Needed</vt:lpstr>
      <vt:lpstr>Approvals Needed</vt:lpstr>
      <vt:lpstr>Cultural Competency/Health Literacy</vt:lpstr>
      <vt:lpstr>PowerPoint Presentation</vt:lpstr>
      <vt:lpstr>PowerPoint Presentation</vt:lpstr>
      <vt:lpstr>PowerPoint Presentation</vt:lpstr>
      <vt:lpstr>PowerPoint Presentation</vt:lpstr>
      <vt:lpstr>PowerPoint Presentation</vt:lpstr>
      <vt:lpstr>PowerPoint Presentation</vt:lpstr>
      <vt:lpstr>What is Health Literacy?</vt:lpstr>
      <vt:lpstr>PowerPoint Presentation</vt:lpstr>
      <vt:lpstr>Challenges of Health Literacy </vt:lpstr>
      <vt:lpstr>Building a Health Literate Environment</vt:lpstr>
      <vt:lpstr>GRHF - STEPS</vt:lpstr>
      <vt:lpstr>Health Services Advisory Board</vt:lpstr>
      <vt:lpstr>Other Business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Jackie Lyttle</dc:creator>
  <cp:lastModifiedBy>Jackie Lyttle</cp:lastModifiedBy>
  <cp:revision>1</cp:revision>
  <dcterms:created xsi:type="dcterms:W3CDTF">2019-05-09T02:36:58Z</dcterms:created>
  <dcterms:modified xsi:type="dcterms:W3CDTF">2019-05-09T02:52:48Z</dcterms:modified>
</cp:coreProperties>
</file>